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4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20.xml" ContentType="application/vnd.openxmlformats-officedocument.presentationml.slideLayout+xml"/>
  <Override PartName="/docProps/custom.xml" ContentType="application/vnd.openxmlformats-officedocument.custom-properties+xml"/>
  <Override PartName="/ppt/slideMasters/slideMaster8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10.xml" ContentType="application/vnd.openxmlformats-officedocument.them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29.xml" ContentType="application/vnd.openxmlformats-officedocument.presentationml.slideLayout+xml"/>
  <Default Extension="png" ContentType="image/png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4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21.xml" ContentType="application/vnd.openxmlformats-officedocument.presentationml.slideLayout+xml"/>
  <Default Extension="wdp" ContentType="image/vnd.ms-photo"/>
  <Override PartName="/ppt/slideMasters/slideMaster9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5.xml" ContentType="application/vnd.openxmlformats-officedocument.presentationml.slideMaster+xml"/>
  <Override PartName="/ppt/slideLayouts/slideLayout59.xml" ContentType="application/vnd.openxmlformats-officedocument.presentationml.slideLayout+xml"/>
  <Override PartName="/ppt/theme/theme7.xml" ContentType="application/vnd.openxmlformats-officedocument.theme+xml"/>
  <Override PartName="/ppt/slideLayouts/slideLayout88.xml" ContentType="application/vnd.openxmlformats-officedocument.presentationml.slideLayout+xml"/>
  <Override PartName="/ppt/theme/theme11.xml" ContentType="application/vnd.openxmlformats-officedocument.them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44.xml" ContentType="application/vnd.openxmlformats-officedocument.presentationml.slideLayout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Masters/slideMaster6.xml" ContentType="application/vnd.openxmlformats-officedocument.presentationml.slideMaster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theme/theme12.xml" ContentType="application/vnd.openxmlformats-officedocument.them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34.xml" ContentType="application/vnd.openxmlformats-officedocument.presentationml.slideLayout+xml"/>
  <Default Extension="jpeg" ContentType="image/jpeg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Masters/slideMaster7.xml" ContentType="application/vnd.openxmlformats-officedocument.presentationml.slideMaster+xml"/>
  <Override PartName="/ppt/slideMasters/slideMaster10.xml" ContentType="application/vnd.openxmlformats-officedocument.presentationml.slideMaster+xml"/>
  <Override PartName="/ppt/theme/theme9.xml" ContentType="application/vnd.openxmlformats-officedocument.theme+xml"/>
  <Override PartName="/ppt/slides/slide8.xml" ContentType="application/vnd.openxmlformats-officedocument.presentationml.slide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117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  <p:sldMasterId id="2147483765" r:id="rId10"/>
    <p:sldMasterId id="2147483778" r:id="rId11"/>
    <p:sldMasterId id="2147483791" r:id="rId12"/>
  </p:sldMasterIdLst>
  <p:sldIdLst>
    <p:sldId id="256" r:id="rId13"/>
    <p:sldId id="278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558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7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7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8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8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8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8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8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8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9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2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3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4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4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4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1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1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1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1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1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5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5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">
            <a:extLst>
              <a:ext uri="{FF2B5EF4-FFF2-40B4-BE49-F238E27FC236}">
                <a16:creationId xmlns:a16="http://schemas.microsoft.com/office/drawing/2014/main" xmlns="" id="{E6E9DC6E-6F00-46BA-B990-095D92A3588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79984"/>
            <a:ext cx="4348065" cy="434806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21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ZA" dirty="0"/>
              <a:t>Section Header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xmlns="" id="{76D2E128-93A5-440C-A234-55AC27F90F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54721"/>
            <a:ext cx="3998591" cy="399859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21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xmlns="" id="{315814FC-F14E-4ECD-A97E-869936E55DF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193897"/>
            <a:ext cx="3120238" cy="3120238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21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xmlns="" id="{A8E117AC-4076-4663-96EA-12A984AAA63A}"/>
              </a:ext>
            </a:extLst>
          </p:cNvPr>
          <p:cNvSpPr/>
          <p:nvPr userDrawn="1"/>
        </p:nvSpPr>
        <p:spPr>
          <a:xfrm>
            <a:off x="4740115" y="2772299"/>
            <a:ext cx="494967" cy="1963434"/>
          </a:xfrm>
          <a:custGeom>
            <a:avLst/>
            <a:gdLst>
              <a:gd name="connsiteX0" fmla="*/ 258706 w 494967"/>
              <a:gd name="connsiteY0" fmla="*/ 0 h 1963434"/>
              <a:gd name="connsiteX1" fmla="*/ 324121 w 494967"/>
              <a:gd name="connsiteY1" fmla="*/ 135794 h 1963434"/>
              <a:gd name="connsiteX2" fmla="*/ 494967 w 494967"/>
              <a:gd name="connsiteY2" fmla="*/ 982025 h 1963434"/>
              <a:gd name="connsiteX3" fmla="*/ 324121 w 494967"/>
              <a:gd name="connsiteY3" fmla="*/ 1828257 h 1963434"/>
              <a:gd name="connsiteX4" fmla="*/ 259003 w 494967"/>
              <a:gd name="connsiteY4" fmla="*/ 1963434 h 1963434"/>
              <a:gd name="connsiteX5" fmla="*/ 241238 w 494967"/>
              <a:gd name="connsiteY5" fmla="*/ 1934192 h 1963434"/>
              <a:gd name="connsiteX6" fmla="*/ 0 w 494967"/>
              <a:gd name="connsiteY6" fmla="*/ 981472 h 1963434"/>
              <a:gd name="connsiteX7" fmla="*/ 241238 w 494967"/>
              <a:gd name="connsiteY7" fmla="*/ 28753 h 196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967" h="1963434">
                <a:moveTo>
                  <a:pt x="258706" y="0"/>
                </a:moveTo>
                <a:lnTo>
                  <a:pt x="324121" y="135794"/>
                </a:lnTo>
                <a:cubicBezTo>
                  <a:pt x="434133" y="395891"/>
                  <a:pt x="494967" y="681854"/>
                  <a:pt x="494967" y="982025"/>
                </a:cubicBezTo>
                <a:cubicBezTo>
                  <a:pt x="494967" y="1282196"/>
                  <a:pt x="434133" y="1568159"/>
                  <a:pt x="324121" y="1828257"/>
                </a:cubicBezTo>
                <a:lnTo>
                  <a:pt x="259003" y="1963434"/>
                </a:lnTo>
                <a:lnTo>
                  <a:pt x="241238" y="1934192"/>
                </a:lnTo>
                <a:cubicBezTo>
                  <a:pt x="87390" y="1650983"/>
                  <a:pt x="0" y="1326433"/>
                  <a:pt x="0" y="981472"/>
                </a:cubicBezTo>
                <a:cubicBezTo>
                  <a:pt x="0" y="636511"/>
                  <a:pt x="87390" y="311961"/>
                  <a:pt x="241238" y="28753"/>
                </a:cubicBezTo>
                <a:close/>
              </a:path>
            </a:pathLst>
          </a:custGeom>
          <a:pattFill prst="dk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xmlns="" id="{33BA9298-2BC7-49EF-BEB7-E71095424207}"/>
              </a:ext>
            </a:extLst>
          </p:cNvPr>
          <p:cNvSpPr/>
          <p:nvPr userDrawn="1"/>
        </p:nvSpPr>
        <p:spPr>
          <a:xfrm>
            <a:off x="8245937" y="2863999"/>
            <a:ext cx="491664" cy="1780035"/>
          </a:xfrm>
          <a:custGeom>
            <a:avLst/>
            <a:gdLst>
              <a:gd name="connsiteX0" fmla="*/ 279162 w 491664"/>
              <a:gd name="connsiteY0" fmla="*/ 0 h 1780035"/>
              <a:gd name="connsiteX1" fmla="*/ 334593 w 491664"/>
              <a:gd name="connsiteY1" fmla="*/ 115068 h 1780035"/>
              <a:gd name="connsiteX2" fmla="*/ 491664 w 491664"/>
              <a:gd name="connsiteY2" fmla="*/ 893069 h 1780035"/>
              <a:gd name="connsiteX3" fmla="*/ 334593 w 491664"/>
              <a:gd name="connsiteY3" fmla="*/ 1671070 h 1780035"/>
              <a:gd name="connsiteX4" fmla="*/ 282102 w 491664"/>
              <a:gd name="connsiteY4" fmla="*/ 1780035 h 1780035"/>
              <a:gd name="connsiteX5" fmla="*/ 265807 w 491664"/>
              <a:gd name="connsiteY5" fmla="*/ 1758245 h 1780035"/>
              <a:gd name="connsiteX6" fmla="*/ 0 w 491664"/>
              <a:gd name="connsiteY6" fmla="*/ 888052 h 1780035"/>
              <a:gd name="connsiteX7" fmla="*/ 265807 w 491664"/>
              <a:gd name="connsiteY7" fmla="*/ 17859 h 178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1664" h="1780035">
                <a:moveTo>
                  <a:pt x="279162" y="0"/>
                </a:moveTo>
                <a:lnTo>
                  <a:pt x="334593" y="115068"/>
                </a:lnTo>
                <a:cubicBezTo>
                  <a:pt x="435735" y="354195"/>
                  <a:pt x="491664" y="617100"/>
                  <a:pt x="491664" y="893069"/>
                </a:cubicBezTo>
                <a:cubicBezTo>
                  <a:pt x="491664" y="1169038"/>
                  <a:pt x="435735" y="1431944"/>
                  <a:pt x="334593" y="1671070"/>
                </a:cubicBezTo>
                <a:lnTo>
                  <a:pt x="282102" y="1780035"/>
                </a:lnTo>
                <a:lnTo>
                  <a:pt x="265807" y="1758245"/>
                </a:lnTo>
                <a:cubicBezTo>
                  <a:pt x="97991" y="1509844"/>
                  <a:pt x="0" y="1210391"/>
                  <a:pt x="0" y="888052"/>
                </a:cubicBezTo>
                <a:cubicBezTo>
                  <a:pt x="0" y="565713"/>
                  <a:pt x="97991" y="266261"/>
                  <a:pt x="265807" y="17859"/>
                </a:cubicBezTo>
                <a:close/>
              </a:path>
            </a:pathLst>
          </a:custGeom>
          <a:pattFill prst="dkUpDiag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D850331C-9383-4367-8C09-8FBE227C98B4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D5AADDFA-0151-46BA-B788-3C5B8FC5B5FD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CC98EDD7-AC10-482C-9B0F-9EE170C1F8C4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46C6BDBB-2B70-456D-86FB-0A63D587A509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DD294FD8-6E9C-409A-81F3-C1E9BE998524}"/>
              </a:ext>
            </a:extLst>
          </p:cNvPr>
          <p:cNvSpPr/>
          <p:nvPr userDrawn="1"/>
        </p:nvSpPr>
        <p:spPr>
          <a:xfrm rot="13336516">
            <a:off x="137666" y="5349121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ZA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E9CE551E-3C50-4DFC-B1F0-E75C36EB546C}"/>
              </a:ext>
            </a:extLst>
          </p:cNvPr>
          <p:cNvSpPr/>
          <p:nvPr userDrawn="1"/>
        </p:nvSpPr>
        <p:spPr>
          <a:xfrm rot="5738060">
            <a:off x="100722" y="596209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1A30495D-C647-4038-8E7F-16125414CE5D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C9E47D86-FD0D-44D0-9B7F-9EDEBD11F9D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A29F8B3-4723-4928-83E5-76C29D05F2FE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487EAD8B-C2A9-4ED7-BA79-62CE2E5D80F9}"/>
              </a:ext>
            </a:extLst>
          </p:cNvPr>
          <p:cNvSpPr/>
          <p:nvPr userDrawn="1"/>
        </p:nvSpPr>
        <p:spPr>
          <a:xfrm rot="3693105">
            <a:off x="270909" y="5041123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xmlns="" id="{C614E990-EC62-437B-ADF0-038FF35A26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64343" y="2505766"/>
            <a:ext cx="3374987" cy="885825"/>
          </a:xfrm>
        </p:spPr>
        <p:txBody>
          <a:bodyPr anchor="ctr"/>
          <a:lstStyle>
            <a:lvl1pPr marL="0" indent="0" algn="ctr">
              <a:buNone/>
              <a:defRPr sz="8000" b="1">
                <a:latin typeface="+mj-lt"/>
              </a:defRPr>
            </a:lvl1pPr>
            <a:lvl2pPr marL="266700" indent="0">
              <a:buNone/>
              <a:defRPr sz="8000">
                <a:latin typeface="+mj-lt"/>
              </a:defRPr>
            </a:lvl2pPr>
            <a:lvl3pPr marL="542925" indent="0">
              <a:buNone/>
              <a:defRPr sz="8000">
                <a:latin typeface="+mj-lt"/>
              </a:defRPr>
            </a:lvl3pPr>
            <a:lvl4pPr marL="809625" indent="0">
              <a:buNone/>
              <a:defRPr sz="8000">
                <a:latin typeface="+mj-lt"/>
              </a:defRPr>
            </a:lvl4pPr>
            <a:lvl5pPr marL="1076325" indent="0">
              <a:buNone/>
              <a:defRPr sz="8000">
                <a:latin typeface="+mj-lt"/>
              </a:defRPr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xmlns="" id="{A6926E00-3D05-4600-B7E9-74F56D038A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2968" y="2505766"/>
            <a:ext cx="3025513" cy="885825"/>
          </a:xfrm>
        </p:spPr>
        <p:txBody>
          <a:bodyPr anchor="ctr"/>
          <a:lstStyle>
            <a:lvl1pPr marL="0" indent="0" algn="ctr">
              <a:buNone/>
              <a:defRPr sz="8000" b="1" i="0"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  <a:endParaRPr lang="en-ZA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56EA1CAB-F73E-42AE-AC55-B00392B492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737600" y="2490630"/>
            <a:ext cx="2090738" cy="900962"/>
          </a:xfrm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8000" b="1" i="0" dirty="0">
                <a:latin typeface="+mj-lt"/>
              </a:defRPr>
            </a:lvl1pPr>
          </a:lstStyle>
          <a:p>
            <a:pPr marL="266700" lvl="0" indent="-266700" algn="ctr"/>
            <a:r>
              <a:rPr lang="en-ZA" dirty="0"/>
              <a:t>3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34357700-1BDF-40C0-BFE9-5F837ADED4A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20138" y="4015478"/>
            <a:ext cx="2489200" cy="1012825"/>
          </a:xfrm>
        </p:spPr>
        <p:txBody>
          <a:bodyPr/>
          <a:lstStyle>
            <a:lvl1pPr marL="0" indent="0" algn="ctr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A3F3E97F-9A21-4431-909B-D1E580B19F1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481124" y="4015478"/>
            <a:ext cx="2489200" cy="1011238"/>
          </a:xfrm>
        </p:spPr>
        <p:txBody>
          <a:bodyPr/>
          <a:lstStyle>
            <a:lvl1pPr marL="0" indent="0" algn="ctr">
              <a:buNone/>
              <a:defRPr/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xmlns="" id="{2445CEA3-6928-4E8E-8E52-B7043F3580D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37600" y="4015478"/>
            <a:ext cx="2090738" cy="1012825"/>
          </a:xfrm>
        </p:spPr>
        <p:txBody>
          <a:bodyPr/>
          <a:lstStyle>
            <a:lvl1pPr marL="0" indent="0" algn="ctr">
              <a:buNone/>
              <a:defRPr/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xmlns="" val="41593242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1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1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1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1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1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1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2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7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5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8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2" Type="http://schemas.openxmlformats.org/officeDocument/2006/relationships/slideLayout" Target="../slideLayouts/slideLayout87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5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9.xml"/><Relationship Id="rId2" Type="http://schemas.openxmlformats.org/officeDocument/2006/relationships/slideLayout" Target="../slideLayouts/slideLayout99.xml"/><Relationship Id="rId1" Type="http://schemas.openxmlformats.org/officeDocument/2006/relationships/slideLayout" Target="../slideLayouts/slideLayout98.xml"/><Relationship Id="rId6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stomShape 1" hidden="1"/>
          <p:cNvSpPr/>
          <p:nvPr/>
        </p:nvSpPr>
        <p:spPr>
          <a:xfrm rot="1360800">
            <a:off x="11394720" y="6053040"/>
            <a:ext cx="633240" cy="633240"/>
          </a:xfrm>
          <a:prstGeom prst="octagon">
            <a:avLst>
              <a:gd name="adj" fmla="val 29289"/>
            </a:avLst>
          </a:prstGeom>
          <a:noFill/>
          <a:ln w="3240">
            <a:solidFill>
              <a:schemeClr val="bg1">
                <a:lumMod val="8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CustomShape 2" hidden="1"/>
          <p:cNvSpPr/>
          <p:nvPr/>
        </p:nvSpPr>
        <p:spPr>
          <a:xfrm>
            <a:off x="11534040" y="6185880"/>
            <a:ext cx="72000" cy="7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CustomShape 3" hidden="1"/>
          <p:cNvSpPr/>
          <p:nvPr/>
        </p:nvSpPr>
        <p:spPr>
          <a:xfrm>
            <a:off x="11892240" y="6561360"/>
            <a:ext cx="99000" cy="99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CustomShape 4" hidden="1"/>
          <p:cNvSpPr/>
          <p:nvPr/>
        </p:nvSpPr>
        <p:spPr>
          <a:xfrm>
            <a:off x="8734680" y="6278760"/>
            <a:ext cx="2509200" cy="18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375C1E"/>
                </a:solidFill>
                <a:latin typeface="Rockwell"/>
                <a:ea typeface="DejaVu Sans"/>
              </a:rPr>
              <a:t>Your Logo or Name Here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4" name="CustomShape 5" hidden="1"/>
          <p:cNvSpPr/>
          <p:nvPr/>
        </p:nvSpPr>
        <p:spPr>
          <a:xfrm>
            <a:off x="11342880" y="5990040"/>
            <a:ext cx="259200" cy="259200"/>
          </a:xfrm>
          <a:prstGeom prst="ellipse">
            <a:avLst/>
          </a:prstGeom>
          <a:noFill/>
          <a:ln w="3240">
            <a:solidFill>
              <a:schemeClr val="bg1">
                <a:lumMod val="8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6" hidden="1"/>
          <p:cNvSpPr/>
          <p:nvPr/>
        </p:nvSpPr>
        <p:spPr>
          <a:xfrm>
            <a:off x="0" y="6771240"/>
            <a:ext cx="12190680" cy="85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CustomShape 7" hidden="1"/>
          <p:cNvSpPr/>
          <p:nvPr/>
        </p:nvSpPr>
        <p:spPr>
          <a:xfrm>
            <a:off x="0" y="0"/>
            <a:ext cx="12190680" cy="85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8" hidden="1"/>
          <p:cNvSpPr/>
          <p:nvPr/>
        </p:nvSpPr>
        <p:spPr>
          <a:xfrm rot="5400000">
            <a:off x="-3382920" y="3384360"/>
            <a:ext cx="6856560" cy="85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CustomShape 9" hidden="1"/>
          <p:cNvSpPr/>
          <p:nvPr/>
        </p:nvSpPr>
        <p:spPr>
          <a:xfrm rot="5400000">
            <a:off x="8721000" y="3384360"/>
            <a:ext cx="6856560" cy="85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Line 10"/>
          <p:cNvSpPr/>
          <p:nvPr/>
        </p:nvSpPr>
        <p:spPr>
          <a:xfrm>
            <a:off x="7777080" y="2412000"/>
            <a:ext cx="0" cy="1100160"/>
          </a:xfrm>
          <a:prstGeom prst="line">
            <a:avLst/>
          </a:prstGeom>
          <a:ln>
            <a:solidFill>
              <a:srgbClr val="97CA3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PlaceHolder 1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1" name="PlaceHolder 1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CustomShape 1"/>
          <p:cNvSpPr/>
          <p:nvPr/>
        </p:nvSpPr>
        <p:spPr>
          <a:xfrm rot="1360800">
            <a:off x="11394720" y="6053040"/>
            <a:ext cx="633240" cy="633240"/>
          </a:xfrm>
          <a:prstGeom prst="octagon">
            <a:avLst>
              <a:gd name="adj" fmla="val 29289"/>
            </a:avLst>
          </a:prstGeom>
          <a:noFill/>
          <a:ln w="3240">
            <a:solidFill>
              <a:schemeClr val="bg1">
                <a:lumMod val="8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2" name="CustomShape 2"/>
          <p:cNvSpPr/>
          <p:nvPr/>
        </p:nvSpPr>
        <p:spPr>
          <a:xfrm>
            <a:off x="11534040" y="6185880"/>
            <a:ext cx="72000" cy="7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3" name="CustomShape 3"/>
          <p:cNvSpPr/>
          <p:nvPr/>
        </p:nvSpPr>
        <p:spPr>
          <a:xfrm>
            <a:off x="11892240" y="6561360"/>
            <a:ext cx="99000" cy="99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4" name="CustomShape 4"/>
          <p:cNvSpPr/>
          <p:nvPr/>
        </p:nvSpPr>
        <p:spPr>
          <a:xfrm>
            <a:off x="8734680" y="6278760"/>
            <a:ext cx="2509200" cy="18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375C1E"/>
                </a:solidFill>
                <a:latin typeface="Rockwell"/>
                <a:ea typeface="DejaVu Sans"/>
              </a:rPr>
              <a:t>Your Logo or Name Here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495" name="CustomShape 5"/>
          <p:cNvSpPr/>
          <p:nvPr/>
        </p:nvSpPr>
        <p:spPr>
          <a:xfrm>
            <a:off x="11342880" y="5990040"/>
            <a:ext cx="259200" cy="259200"/>
          </a:xfrm>
          <a:prstGeom prst="ellipse">
            <a:avLst/>
          </a:prstGeom>
          <a:noFill/>
          <a:ln w="3240">
            <a:solidFill>
              <a:schemeClr val="bg1">
                <a:lumMod val="8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6" name="CustomShape 6"/>
          <p:cNvSpPr/>
          <p:nvPr/>
        </p:nvSpPr>
        <p:spPr>
          <a:xfrm>
            <a:off x="0" y="6771240"/>
            <a:ext cx="12190680" cy="85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7" name="CustomShape 7"/>
          <p:cNvSpPr/>
          <p:nvPr/>
        </p:nvSpPr>
        <p:spPr>
          <a:xfrm>
            <a:off x="0" y="0"/>
            <a:ext cx="12190680" cy="85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8" name="CustomShape 8"/>
          <p:cNvSpPr/>
          <p:nvPr/>
        </p:nvSpPr>
        <p:spPr>
          <a:xfrm rot="5400000">
            <a:off x="-3382920" y="3384360"/>
            <a:ext cx="6856560" cy="85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9" name="CustomShape 9"/>
          <p:cNvSpPr/>
          <p:nvPr/>
        </p:nvSpPr>
        <p:spPr>
          <a:xfrm rot="5400000">
            <a:off x="8721000" y="3384360"/>
            <a:ext cx="6856560" cy="85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0" name="CustomShape 10"/>
          <p:cNvSpPr/>
          <p:nvPr/>
        </p:nvSpPr>
        <p:spPr>
          <a:xfrm rot="19260600">
            <a:off x="10215720" y="538560"/>
            <a:ext cx="465840" cy="343080"/>
          </a:xfrm>
          <a:custGeom>
            <a:avLst/>
            <a:gdLst/>
            <a:ahLst/>
            <a:cxnLst/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1" name="CustomShape 11"/>
          <p:cNvSpPr/>
          <p:nvPr/>
        </p:nvSpPr>
        <p:spPr>
          <a:xfrm rot="20377800">
            <a:off x="10677600" y="848520"/>
            <a:ext cx="315360" cy="232200"/>
          </a:xfrm>
          <a:custGeom>
            <a:avLst/>
            <a:gdLst/>
            <a:ahLst/>
            <a:cxnLst/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2" name="CustomShape 12"/>
          <p:cNvSpPr/>
          <p:nvPr/>
        </p:nvSpPr>
        <p:spPr>
          <a:xfrm rot="19260600">
            <a:off x="10716840" y="620640"/>
            <a:ext cx="249120" cy="183240"/>
          </a:xfrm>
          <a:custGeom>
            <a:avLst/>
            <a:gdLst/>
            <a:ahLst/>
            <a:cxnLst/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3" name="CustomShape 13"/>
          <p:cNvSpPr/>
          <p:nvPr/>
        </p:nvSpPr>
        <p:spPr>
          <a:xfrm rot="19810200">
            <a:off x="11063880" y="780840"/>
            <a:ext cx="215640" cy="158400"/>
          </a:xfrm>
          <a:custGeom>
            <a:avLst/>
            <a:gdLst/>
            <a:ahLst/>
            <a:cxnLst/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4" name="CustomShape 14"/>
          <p:cNvSpPr/>
          <p:nvPr/>
        </p:nvSpPr>
        <p:spPr>
          <a:xfrm rot="18277800">
            <a:off x="11151720" y="381960"/>
            <a:ext cx="215640" cy="158400"/>
          </a:xfrm>
          <a:custGeom>
            <a:avLst/>
            <a:gdLst/>
            <a:ahLst/>
            <a:cxnLst/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5" name="CustomShape 15"/>
          <p:cNvSpPr/>
          <p:nvPr/>
        </p:nvSpPr>
        <p:spPr>
          <a:xfrm rot="20761200">
            <a:off x="11544840" y="1029960"/>
            <a:ext cx="160920" cy="118080"/>
          </a:xfrm>
          <a:custGeom>
            <a:avLst/>
            <a:gdLst/>
            <a:ahLst/>
            <a:cxnLst/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6" name="CustomShape 16"/>
          <p:cNvSpPr/>
          <p:nvPr/>
        </p:nvSpPr>
        <p:spPr>
          <a:xfrm rot="17315400">
            <a:off x="11754720" y="248040"/>
            <a:ext cx="215640" cy="158400"/>
          </a:xfrm>
          <a:custGeom>
            <a:avLst/>
            <a:gdLst/>
            <a:ahLst/>
            <a:cxnLst/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7" name="CustomShape 17"/>
          <p:cNvSpPr/>
          <p:nvPr/>
        </p:nvSpPr>
        <p:spPr>
          <a:xfrm rot="20082000">
            <a:off x="11446920" y="630720"/>
            <a:ext cx="215640" cy="158400"/>
          </a:xfrm>
          <a:custGeom>
            <a:avLst/>
            <a:gdLst/>
            <a:ahLst/>
            <a:cxnLst/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8" name="CustomShape 18"/>
          <p:cNvSpPr/>
          <p:nvPr/>
        </p:nvSpPr>
        <p:spPr>
          <a:xfrm rot="19879800">
            <a:off x="11668320" y="824400"/>
            <a:ext cx="215640" cy="158400"/>
          </a:xfrm>
          <a:custGeom>
            <a:avLst/>
            <a:gdLst/>
            <a:ahLst/>
            <a:cxnLst/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9" name="CustomShape 19"/>
          <p:cNvSpPr/>
          <p:nvPr/>
        </p:nvSpPr>
        <p:spPr>
          <a:xfrm rot="328200">
            <a:off x="10094400" y="900000"/>
            <a:ext cx="578160" cy="605520"/>
          </a:xfrm>
          <a:custGeom>
            <a:avLst/>
            <a:gdLst/>
            <a:ahLst/>
            <a:cxnLst/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0" name="CustomShape 20"/>
          <p:cNvSpPr/>
          <p:nvPr/>
        </p:nvSpPr>
        <p:spPr>
          <a:xfrm>
            <a:off x="10871640" y="1202400"/>
            <a:ext cx="315360" cy="232200"/>
          </a:xfrm>
          <a:custGeom>
            <a:avLst/>
            <a:gdLst/>
            <a:ahLst/>
            <a:cxnLst/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1" name="CustomShape 21"/>
          <p:cNvSpPr/>
          <p:nvPr/>
        </p:nvSpPr>
        <p:spPr>
          <a:xfrm rot="20761200">
            <a:off x="11512080" y="1484280"/>
            <a:ext cx="160920" cy="118080"/>
          </a:xfrm>
          <a:custGeom>
            <a:avLst/>
            <a:gdLst/>
            <a:ahLst/>
            <a:cxnLst/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22"/>
          <p:cNvSpPr/>
          <p:nvPr/>
        </p:nvSpPr>
        <p:spPr>
          <a:xfrm rot="1160400">
            <a:off x="10291320" y="1613160"/>
            <a:ext cx="315360" cy="232200"/>
          </a:xfrm>
          <a:custGeom>
            <a:avLst/>
            <a:gdLst/>
            <a:ahLst/>
            <a:cxnLst/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CustomShape 23"/>
          <p:cNvSpPr/>
          <p:nvPr/>
        </p:nvSpPr>
        <p:spPr>
          <a:xfrm rot="802800">
            <a:off x="11584800" y="2014920"/>
            <a:ext cx="160920" cy="118080"/>
          </a:xfrm>
          <a:custGeom>
            <a:avLst/>
            <a:gdLst/>
            <a:ahLst/>
            <a:cxnLst/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14" name="Group 24"/>
          <p:cNvGrpSpPr/>
          <p:nvPr/>
        </p:nvGrpSpPr>
        <p:grpSpPr>
          <a:xfrm>
            <a:off x="3385080" y="1013760"/>
            <a:ext cx="7748640" cy="5099400"/>
            <a:chOff x="3385080" y="1013760"/>
            <a:chExt cx="7748640" cy="5099400"/>
          </a:xfrm>
        </p:grpSpPr>
        <p:sp>
          <p:nvSpPr>
            <p:cNvPr id="515" name="CustomShape 25"/>
            <p:cNvSpPr/>
            <p:nvPr/>
          </p:nvSpPr>
          <p:spPr>
            <a:xfrm>
              <a:off x="3735720" y="1013760"/>
              <a:ext cx="7044120" cy="5023440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24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6" name="CustomShape 26"/>
            <p:cNvSpPr/>
            <p:nvPr/>
          </p:nvSpPr>
          <p:spPr>
            <a:xfrm>
              <a:off x="3786840" y="1068840"/>
              <a:ext cx="6942240" cy="4968360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240">
              <a:solidFill>
                <a:schemeClr val="accent1"/>
              </a:solidFill>
              <a:round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7" name="CustomShape 27"/>
            <p:cNvSpPr/>
            <p:nvPr/>
          </p:nvSpPr>
          <p:spPr>
            <a:xfrm rot="16200000">
              <a:off x="5067360" y="398520"/>
              <a:ext cx="4380840" cy="6334200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240">
              <a:solidFill>
                <a:schemeClr val="bg2">
                  <a:lumMod val="9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8" name="CustomShape 28"/>
            <p:cNvSpPr/>
            <p:nvPr/>
          </p:nvSpPr>
          <p:spPr>
            <a:xfrm rot="10800000">
              <a:off x="3385080" y="5870880"/>
              <a:ext cx="7748640" cy="237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240">
              <a:solidFill>
                <a:schemeClr val="accent1"/>
              </a:solidFill>
              <a:round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9" name="CustomShape 29"/>
            <p:cNvSpPr/>
            <p:nvPr/>
          </p:nvSpPr>
          <p:spPr>
            <a:xfrm>
              <a:off x="6414480" y="6070680"/>
              <a:ext cx="1686960" cy="42480"/>
            </a:xfrm>
            <a:prstGeom prst="round2SameRect">
              <a:avLst>
                <a:gd name="adj1" fmla="val 50000"/>
                <a:gd name="adj2" fmla="val 0"/>
              </a:avLst>
            </a:prstGeom>
            <a:gradFill rotWithShape="0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/>
            </a:gradFill>
            <a:ln w="324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0" name="CustomShape 30"/>
            <p:cNvSpPr/>
            <p:nvPr/>
          </p:nvSpPr>
          <p:spPr>
            <a:xfrm rot="16200000">
              <a:off x="7367040" y="1188720"/>
              <a:ext cx="45360" cy="4536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1" name="CustomShape 31"/>
            <p:cNvSpPr/>
            <p:nvPr/>
          </p:nvSpPr>
          <p:spPr>
            <a:xfrm rot="16200000">
              <a:off x="7218720" y="1175760"/>
              <a:ext cx="78480" cy="784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24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2" name="CustomShape 32"/>
            <p:cNvSpPr/>
            <p:nvPr/>
          </p:nvSpPr>
          <p:spPr>
            <a:xfrm rot="16200000">
              <a:off x="7236720" y="1194120"/>
              <a:ext cx="42480" cy="424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24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523" name="PlaceHolder 3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524" name="PlaceHolder 3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/>
    <p:bodyStyle/>
    <p:otherStyle/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CustomShape 1"/>
          <p:cNvSpPr/>
          <p:nvPr/>
        </p:nvSpPr>
        <p:spPr>
          <a:xfrm rot="1360800">
            <a:off x="11394720" y="6053040"/>
            <a:ext cx="633240" cy="633240"/>
          </a:xfrm>
          <a:prstGeom prst="octagon">
            <a:avLst>
              <a:gd name="adj" fmla="val 29289"/>
            </a:avLst>
          </a:prstGeom>
          <a:noFill/>
          <a:ln w="3240">
            <a:solidFill>
              <a:schemeClr val="bg1">
                <a:lumMod val="8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2" name="CustomShape 2"/>
          <p:cNvSpPr/>
          <p:nvPr/>
        </p:nvSpPr>
        <p:spPr>
          <a:xfrm>
            <a:off x="11534040" y="6185880"/>
            <a:ext cx="72000" cy="7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3" name="CustomShape 3"/>
          <p:cNvSpPr/>
          <p:nvPr/>
        </p:nvSpPr>
        <p:spPr>
          <a:xfrm>
            <a:off x="11892240" y="6561360"/>
            <a:ext cx="99000" cy="99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4" name="CustomShape 4"/>
          <p:cNvSpPr/>
          <p:nvPr/>
        </p:nvSpPr>
        <p:spPr>
          <a:xfrm>
            <a:off x="8734680" y="6278760"/>
            <a:ext cx="2509200" cy="18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375C1E"/>
                </a:solidFill>
                <a:latin typeface="Rockwell"/>
                <a:ea typeface="DejaVu Sans"/>
              </a:rPr>
              <a:t>Your Logo or Name Here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565" name="CustomShape 5"/>
          <p:cNvSpPr/>
          <p:nvPr/>
        </p:nvSpPr>
        <p:spPr>
          <a:xfrm>
            <a:off x="11342880" y="5990040"/>
            <a:ext cx="259200" cy="259200"/>
          </a:xfrm>
          <a:prstGeom prst="ellipse">
            <a:avLst/>
          </a:prstGeom>
          <a:noFill/>
          <a:ln w="3240">
            <a:solidFill>
              <a:schemeClr val="bg1">
                <a:lumMod val="8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6" name="CustomShape 6"/>
          <p:cNvSpPr/>
          <p:nvPr/>
        </p:nvSpPr>
        <p:spPr>
          <a:xfrm>
            <a:off x="0" y="6771240"/>
            <a:ext cx="12190680" cy="85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7" name="CustomShape 7"/>
          <p:cNvSpPr/>
          <p:nvPr/>
        </p:nvSpPr>
        <p:spPr>
          <a:xfrm>
            <a:off x="0" y="0"/>
            <a:ext cx="12190680" cy="85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8" name="CustomShape 8"/>
          <p:cNvSpPr/>
          <p:nvPr/>
        </p:nvSpPr>
        <p:spPr>
          <a:xfrm rot="5400000">
            <a:off x="-3382920" y="3384360"/>
            <a:ext cx="6856560" cy="85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9" name="CustomShape 9"/>
          <p:cNvSpPr/>
          <p:nvPr/>
        </p:nvSpPr>
        <p:spPr>
          <a:xfrm rot="5400000">
            <a:off x="8721000" y="3384360"/>
            <a:ext cx="6856560" cy="85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0" name="CustomShape 10"/>
          <p:cNvSpPr/>
          <p:nvPr/>
        </p:nvSpPr>
        <p:spPr>
          <a:xfrm rot="14199000">
            <a:off x="10161720" y="-233280"/>
            <a:ext cx="1955520" cy="1398240"/>
          </a:xfrm>
          <a:custGeom>
            <a:avLst/>
            <a:gdLst/>
            <a:ahLst/>
            <a:cxnLst/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1" name="CustomShape 11"/>
          <p:cNvSpPr/>
          <p:nvPr/>
        </p:nvSpPr>
        <p:spPr>
          <a:xfrm rot="6973800">
            <a:off x="9801360" y="198000"/>
            <a:ext cx="746640" cy="779400"/>
          </a:xfrm>
          <a:custGeom>
            <a:avLst/>
            <a:gdLst/>
            <a:ahLst/>
            <a:cxnLst/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2" name="CustomShape 12"/>
          <p:cNvSpPr/>
          <p:nvPr/>
        </p:nvSpPr>
        <p:spPr>
          <a:xfrm rot="5483400">
            <a:off x="9855360" y="808560"/>
            <a:ext cx="241560" cy="405000"/>
          </a:xfrm>
          <a:custGeom>
            <a:avLst/>
            <a:gdLst/>
            <a:ahLst/>
            <a:cxnLst/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3" name="CustomShape 13"/>
          <p:cNvSpPr/>
          <p:nvPr/>
        </p:nvSpPr>
        <p:spPr>
          <a:xfrm rot="14235600">
            <a:off x="11753280" y="113040"/>
            <a:ext cx="330840" cy="246600"/>
          </a:xfrm>
          <a:custGeom>
            <a:avLst/>
            <a:gdLst/>
            <a:ahLst/>
            <a:cxnLst/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4" name="CustomShape 14"/>
          <p:cNvSpPr/>
          <p:nvPr/>
        </p:nvSpPr>
        <p:spPr>
          <a:xfrm rot="13336800">
            <a:off x="10313640" y="1085400"/>
            <a:ext cx="647280" cy="776160"/>
          </a:xfrm>
          <a:custGeom>
            <a:avLst/>
            <a:gdLst/>
            <a:ahLst/>
            <a:cxnLst/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5" name="CustomShape 15"/>
          <p:cNvSpPr/>
          <p:nvPr/>
        </p:nvSpPr>
        <p:spPr>
          <a:xfrm rot="5737800">
            <a:off x="9846000" y="1031400"/>
            <a:ext cx="691200" cy="509040"/>
          </a:xfrm>
          <a:custGeom>
            <a:avLst/>
            <a:gdLst/>
            <a:ahLst/>
            <a:cxnLst/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6" name="CustomShape 16"/>
          <p:cNvSpPr/>
          <p:nvPr/>
        </p:nvSpPr>
        <p:spPr>
          <a:xfrm rot="8291400">
            <a:off x="10082880" y="798480"/>
            <a:ext cx="370080" cy="272160"/>
          </a:xfrm>
          <a:custGeom>
            <a:avLst/>
            <a:gdLst/>
            <a:ahLst/>
            <a:cxnLst/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7" name="PlaceHolder 1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578" name="PlaceHolder 1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/>
    <p:bodyStyle/>
    <p:otherStyle/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CustomShape 1"/>
          <p:cNvSpPr/>
          <p:nvPr/>
        </p:nvSpPr>
        <p:spPr>
          <a:xfrm rot="1360800">
            <a:off x="11395080" y="6053040"/>
            <a:ext cx="633960" cy="633960"/>
          </a:xfrm>
          <a:prstGeom prst="octagon">
            <a:avLst>
              <a:gd name="adj" fmla="val 29289"/>
            </a:avLst>
          </a:prstGeom>
          <a:noFill/>
          <a:ln w="3240">
            <a:solidFill>
              <a:schemeClr val="bg1">
                <a:lumMod val="8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6" name="CustomShape 2"/>
          <p:cNvSpPr/>
          <p:nvPr/>
        </p:nvSpPr>
        <p:spPr>
          <a:xfrm>
            <a:off x="11534040" y="6185880"/>
            <a:ext cx="72720" cy="7272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7" name="CustomShape 3"/>
          <p:cNvSpPr/>
          <p:nvPr/>
        </p:nvSpPr>
        <p:spPr>
          <a:xfrm>
            <a:off x="11892240" y="6561360"/>
            <a:ext cx="99720" cy="997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8" name="CustomShape 4"/>
          <p:cNvSpPr/>
          <p:nvPr/>
        </p:nvSpPr>
        <p:spPr>
          <a:xfrm>
            <a:off x="8734680" y="6278760"/>
            <a:ext cx="2509920" cy="18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375C1E"/>
                </a:solidFill>
                <a:latin typeface="Rockwell"/>
                <a:ea typeface="DejaVu Sans"/>
              </a:rPr>
              <a:t>Your Logo or Name Here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619" name="CustomShape 5"/>
          <p:cNvSpPr/>
          <p:nvPr/>
        </p:nvSpPr>
        <p:spPr>
          <a:xfrm>
            <a:off x="11342880" y="5990040"/>
            <a:ext cx="259920" cy="259920"/>
          </a:xfrm>
          <a:prstGeom prst="ellipse">
            <a:avLst/>
          </a:prstGeom>
          <a:noFill/>
          <a:ln w="3240">
            <a:solidFill>
              <a:schemeClr val="bg1">
                <a:lumMod val="8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0" name="CustomShape 6"/>
          <p:cNvSpPr/>
          <p:nvPr/>
        </p:nvSpPr>
        <p:spPr>
          <a:xfrm>
            <a:off x="0" y="6771240"/>
            <a:ext cx="12191400" cy="86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1" name="CustomShape 7"/>
          <p:cNvSpPr/>
          <p:nvPr/>
        </p:nvSpPr>
        <p:spPr>
          <a:xfrm>
            <a:off x="0" y="0"/>
            <a:ext cx="12191400" cy="86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2" name="CustomShape 8"/>
          <p:cNvSpPr/>
          <p:nvPr/>
        </p:nvSpPr>
        <p:spPr>
          <a:xfrm rot="5400000">
            <a:off x="-3384360" y="3385080"/>
            <a:ext cx="6857280" cy="86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3" name="CustomShape 9"/>
          <p:cNvSpPr/>
          <p:nvPr/>
        </p:nvSpPr>
        <p:spPr>
          <a:xfrm rot="5400000">
            <a:off x="8720280" y="3385080"/>
            <a:ext cx="6857280" cy="86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4" name="CustomShape 10"/>
          <p:cNvSpPr/>
          <p:nvPr/>
        </p:nvSpPr>
        <p:spPr>
          <a:xfrm>
            <a:off x="8294040" y="2030760"/>
            <a:ext cx="1508040" cy="15080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5" name="CustomShape 11"/>
          <p:cNvSpPr/>
          <p:nvPr/>
        </p:nvSpPr>
        <p:spPr>
          <a:xfrm>
            <a:off x="5344920" y="2030760"/>
            <a:ext cx="1508040" cy="15080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6" name="CustomShape 12"/>
          <p:cNvSpPr/>
          <p:nvPr/>
        </p:nvSpPr>
        <p:spPr>
          <a:xfrm>
            <a:off x="2398680" y="2030760"/>
            <a:ext cx="1508040" cy="15080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7" name="PlaceHolder 1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28" name="PlaceHolder 1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 rot="1360800">
            <a:off x="11394720" y="6053040"/>
            <a:ext cx="633240" cy="633240"/>
          </a:xfrm>
          <a:prstGeom prst="octagon">
            <a:avLst>
              <a:gd name="adj" fmla="val 29289"/>
            </a:avLst>
          </a:prstGeom>
          <a:noFill/>
          <a:ln w="3240">
            <a:solidFill>
              <a:schemeClr val="bg1">
                <a:lumMod val="8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CustomShape 2"/>
          <p:cNvSpPr/>
          <p:nvPr/>
        </p:nvSpPr>
        <p:spPr>
          <a:xfrm>
            <a:off x="11534040" y="6185880"/>
            <a:ext cx="72000" cy="7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CustomShape 3"/>
          <p:cNvSpPr/>
          <p:nvPr/>
        </p:nvSpPr>
        <p:spPr>
          <a:xfrm>
            <a:off x="11892240" y="6561360"/>
            <a:ext cx="99000" cy="99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4"/>
          <p:cNvSpPr/>
          <p:nvPr/>
        </p:nvSpPr>
        <p:spPr>
          <a:xfrm>
            <a:off x="8734680" y="6278760"/>
            <a:ext cx="2509200" cy="18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375C1E"/>
                </a:solidFill>
                <a:latin typeface="Rockwell"/>
                <a:ea typeface="DejaVu Sans"/>
              </a:rPr>
              <a:t>Your Logo or Name Here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52" name="CustomShape 5"/>
          <p:cNvSpPr/>
          <p:nvPr/>
        </p:nvSpPr>
        <p:spPr>
          <a:xfrm>
            <a:off x="11342880" y="5990040"/>
            <a:ext cx="259200" cy="259200"/>
          </a:xfrm>
          <a:prstGeom prst="ellipse">
            <a:avLst/>
          </a:prstGeom>
          <a:noFill/>
          <a:ln w="3240">
            <a:solidFill>
              <a:schemeClr val="bg1">
                <a:lumMod val="8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CustomShape 6"/>
          <p:cNvSpPr/>
          <p:nvPr/>
        </p:nvSpPr>
        <p:spPr>
          <a:xfrm>
            <a:off x="0" y="6771240"/>
            <a:ext cx="12190680" cy="85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" name="CustomShape 7"/>
          <p:cNvSpPr/>
          <p:nvPr/>
        </p:nvSpPr>
        <p:spPr>
          <a:xfrm>
            <a:off x="0" y="0"/>
            <a:ext cx="12190680" cy="85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" name="CustomShape 8"/>
          <p:cNvSpPr/>
          <p:nvPr/>
        </p:nvSpPr>
        <p:spPr>
          <a:xfrm rot="5400000">
            <a:off x="-3382920" y="3384360"/>
            <a:ext cx="6856560" cy="85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" name="CustomShape 9"/>
          <p:cNvSpPr/>
          <p:nvPr/>
        </p:nvSpPr>
        <p:spPr>
          <a:xfrm rot="5400000">
            <a:off x="8721000" y="3384360"/>
            <a:ext cx="6856560" cy="85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" name="CustomShape 10"/>
          <p:cNvSpPr/>
          <p:nvPr/>
        </p:nvSpPr>
        <p:spPr>
          <a:xfrm>
            <a:off x="4740120" y="2772360"/>
            <a:ext cx="493560" cy="1962000"/>
          </a:xfrm>
          <a:custGeom>
            <a:avLst/>
            <a:gdLst/>
            <a:ahLst/>
            <a:cxnLst/>
            <a:rect l="l" t="t" r="r" b="b"/>
            <a:pathLst>
              <a:path w="494967" h="1963434">
                <a:moveTo>
                  <a:pt x="258706" y="0"/>
                </a:moveTo>
                <a:lnTo>
                  <a:pt x="324121" y="135794"/>
                </a:lnTo>
                <a:cubicBezTo>
                  <a:pt x="434133" y="395891"/>
                  <a:pt x="494967" y="681854"/>
                  <a:pt x="494967" y="982025"/>
                </a:cubicBezTo>
                <a:cubicBezTo>
                  <a:pt x="494967" y="1282196"/>
                  <a:pt x="434133" y="1568159"/>
                  <a:pt x="324121" y="1828257"/>
                </a:cubicBezTo>
                <a:lnTo>
                  <a:pt x="259003" y="1963434"/>
                </a:lnTo>
                <a:lnTo>
                  <a:pt x="241238" y="1934192"/>
                </a:lnTo>
                <a:cubicBezTo>
                  <a:pt x="87390" y="1650983"/>
                  <a:pt x="0" y="1326433"/>
                  <a:pt x="0" y="981472"/>
                </a:cubicBezTo>
                <a:cubicBezTo>
                  <a:pt x="0" y="636511"/>
                  <a:pt x="87390" y="311961"/>
                  <a:pt x="241238" y="28753"/>
                </a:cubicBezTo>
                <a:close/>
              </a:path>
            </a:pathLst>
          </a:custGeom>
          <a:pattFill prst="ltUpDiag">
            <a:fgClr>
              <a:srgbClr val="9ACB39"/>
            </a:fgClr>
            <a:bgClr>
              <a:srgbClr val="FFFFF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" name="CustomShape 11"/>
          <p:cNvSpPr/>
          <p:nvPr/>
        </p:nvSpPr>
        <p:spPr>
          <a:xfrm>
            <a:off x="8245800" y="2864160"/>
            <a:ext cx="490320" cy="1778760"/>
          </a:xfrm>
          <a:custGeom>
            <a:avLst/>
            <a:gdLst/>
            <a:ahLst/>
            <a:cxnLst/>
            <a:rect l="l" t="t" r="r" b="b"/>
            <a:pathLst>
              <a:path w="491664" h="1780035">
                <a:moveTo>
                  <a:pt x="279162" y="0"/>
                </a:moveTo>
                <a:lnTo>
                  <a:pt x="334593" y="115068"/>
                </a:lnTo>
                <a:cubicBezTo>
                  <a:pt x="435735" y="354195"/>
                  <a:pt x="491664" y="617100"/>
                  <a:pt x="491664" y="893069"/>
                </a:cubicBezTo>
                <a:cubicBezTo>
                  <a:pt x="491664" y="1169038"/>
                  <a:pt x="435735" y="1431944"/>
                  <a:pt x="334593" y="1671070"/>
                </a:cubicBezTo>
                <a:lnTo>
                  <a:pt x="282102" y="1780035"/>
                </a:lnTo>
                <a:lnTo>
                  <a:pt x="265807" y="1758245"/>
                </a:lnTo>
                <a:cubicBezTo>
                  <a:pt x="97991" y="1509844"/>
                  <a:pt x="0" y="1210391"/>
                  <a:pt x="0" y="888052"/>
                </a:cubicBezTo>
                <a:cubicBezTo>
                  <a:pt x="0" y="565713"/>
                  <a:pt x="97991" y="266261"/>
                  <a:pt x="265807" y="17859"/>
                </a:cubicBezTo>
                <a:close/>
              </a:path>
            </a:pathLst>
          </a:custGeom>
          <a:pattFill prst="ltUpDiag">
            <a:fgClr>
              <a:srgbClr val="64C24A"/>
            </a:fgClr>
            <a:bgClr>
              <a:srgbClr val="FFFFF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" name="CustomShape 12"/>
          <p:cNvSpPr/>
          <p:nvPr/>
        </p:nvSpPr>
        <p:spPr>
          <a:xfrm rot="6973800">
            <a:off x="9801360" y="198000"/>
            <a:ext cx="746640" cy="779400"/>
          </a:xfrm>
          <a:custGeom>
            <a:avLst/>
            <a:gdLst/>
            <a:ahLst/>
            <a:cxnLst/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" name="CustomShape 13"/>
          <p:cNvSpPr/>
          <p:nvPr/>
        </p:nvSpPr>
        <p:spPr>
          <a:xfrm rot="5483400">
            <a:off x="9855360" y="808560"/>
            <a:ext cx="241560" cy="405000"/>
          </a:xfrm>
          <a:custGeom>
            <a:avLst/>
            <a:gdLst/>
            <a:ahLst/>
            <a:cxnLst/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CustomShape 14"/>
          <p:cNvSpPr/>
          <p:nvPr/>
        </p:nvSpPr>
        <p:spPr>
          <a:xfrm rot="14199000">
            <a:off x="10161720" y="-233280"/>
            <a:ext cx="1955520" cy="1398240"/>
          </a:xfrm>
          <a:custGeom>
            <a:avLst/>
            <a:gdLst/>
            <a:ahLst/>
            <a:cxnLst/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" name="CustomShape 15"/>
          <p:cNvSpPr/>
          <p:nvPr/>
        </p:nvSpPr>
        <p:spPr>
          <a:xfrm rot="14235600">
            <a:off x="11753280" y="113040"/>
            <a:ext cx="330840" cy="246600"/>
          </a:xfrm>
          <a:custGeom>
            <a:avLst/>
            <a:gdLst/>
            <a:ahLst/>
            <a:cxnLst/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CustomShape 16"/>
          <p:cNvSpPr/>
          <p:nvPr/>
        </p:nvSpPr>
        <p:spPr>
          <a:xfrm rot="13336800">
            <a:off x="137880" y="5350320"/>
            <a:ext cx="647280" cy="776160"/>
          </a:xfrm>
          <a:custGeom>
            <a:avLst/>
            <a:gdLst/>
            <a:ahLst/>
            <a:cxnLst/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" name="CustomShape 17"/>
          <p:cNvSpPr/>
          <p:nvPr/>
        </p:nvSpPr>
        <p:spPr>
          <a:xfrm rot="5737800">
            <a:off x="102240" y="5961240"/>
            <a:ext cx="691200" cy="509040"/>
          </a:xfrm>
          <a:custGeom>
            <a:avLst/>
            <a:gdLst/>
            <a:ahLst/>
            <a:cxnLst/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" name="CustomShape 18"/>
          <p:cNvSpPr/>
          <p:nvPr/>
        </p:nvSpPr>
        <p:spPr>
          <a:xfrm rot="8291400">
            <a:off x="10082880" y="798480"/>
            <a:ext cx="370080" cy="272160"/>
          </a:xfrm>
          <a:custGeom>
            <a:avLst/>
            <a:gdLst/>
            <a:ahLst/>
            <a:cxnLst/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" name="CustomShape 19"/>
          <p:cNvSpPr/>
          <p:nvPr/>
        </p:nvSpPr>
        <p:spPr>
          <a:xfrm rot="3693000">
            <a:off x="271440" y="5039640"/>
            <a:ext cx="241560" cy="405000"/>
          </a:xfrm>
          <a:custGeom>
            <a:avLst/>
            <a:gdLst/>
            <a:ahLst/>
            <a:cxnLst/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" name="PlaceHolder 20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8" name="PlaceHolder 21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804" r:id="rId13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 rot="1360800">
            <a:off x="11394720" y="6053040"/>
            <a:ext cx="633240" cy="633240"/>
          </a:xfrm>
          <a:prstGeom prst="octagon">
            <a:avLst>
              <a:gd name="adj" fmla="val 29289"/>
            </a:avLst>
          </a:prstGeom>
          <a:noFill/>
          <a:ln w="3240">
            <a:solidFill>
              <a:schemeClr val="bg1">
                <a:lumMod val="8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CustomShape 2"/>
          <p:cNvSpPr/>
          <p:nvPr/>
        </p:nvSpPr>
        <p:spPr>
          <a:xfrm>
            <a:off x="11534040" y="6185880"/>
            <a:ext cx="72000" cy="7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3"/>
          <p:cNvSpPr/>
          <p:nvPr/>
        </p:nvSpPr>
        <p:spPr>
          <a:xfrm>
            <a:off x="11892240" y="6561360"/>
            <a:ext cx="99000" cy="99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CustomShape 4"/>
          <p:cNvSpPr/>
          <p:nvPr/>
        </p:nvSpPr>
        <p:spPr>
          <a:xfrm>
            <a:off x="8734680" y="6278760"/>
            <a:ext cx="2509200" cy="18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375C1E"/>
                </a:solidFill>
                <a:latin typeface="Rockwell"/>
                <a:ea typeface="DejaVu Sans"/>
              </a:rPr>
              <a:t>Your Logo or Name Here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109" name="CustomShape 5"/>
          <p:cNvSpPr/>
          <p:nvPr/>
        </p:nvSpPr>
        <p:spPr>
          <a:xfrm>
            <a:off x="11342880" y="5990040"/>
            <a:ext cx="259200" cy="259200"/>
          </a:xfrm>
          <a:prstGeom prst="ellipse">
            <a:avLst/>
          </a:prstGeom>
          <a:noFill/>
          <a:ln w="3240">
            <a:solidFill>
              <a:schemeClr val="bg1">
                <a:lumMod val="8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6"/>
          <p:cNvSpPr/>
          <p:nvPr/>
        </p:nvSpPr>
        <p:spPr>
          <a:xfrm>
            <a:off x="0" y="6771240"/>
            <a:ext cx="12190680" cy="85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7"/>
          <p:cNvSpPr/>
          <p:nvPr/>
        </p:nvSpPr>
        <p:spPr>
          <a:xfrm>
            <a:off x="0" y="0"/>
            <a:ext cx="12190680" cy="85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8"/>
          <p:cNvSpPr/>
          <p:nvPr/>
        </p:nvSpPr>
        <p:spPr>
          <a:xfrm rot="5400000">
            <a:off x="-3382920" y="3384360"/>
            <a:ext cx="6856560" cy="85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9"/>
          <p:cNvSpPr/>
          <p:nvPr/>
        </p:nvSpPr>
        <p:spPr>
          <a:xfrm rot="5400000">
            <a:off x="8721000" y="3384360"/>
            <a:ext cx="6856560" cy="85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10"/>
          <p:cNvSpPr/>
          <p:nvPr/>
        </p:nvSpPr>
        <p:spPr>
          <a:xfrm>
            <a:off x="8294040" y="2030760"/>
            <a:ext cx="1507320" cy="1507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11"/>
          <p:cNvSpPr/>
          <p:nvPr/>
        </p:nvSpPr>
        <p:spPr>
          <a:xfrm>
            <a:off x="5344920" y="2030760"/>
            <a:ext cx="1507320" cy="1507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12"/>
          <p:cNvSpPr/>
          <p:nvPr/>
        </p:nvSpPr>
        <p:spPr>
          <a:xfrm>
            <a:off x="2398680" y="2030760"/>
            <a:ext cx="1507320" cy="1507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PlaceHolder 1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18" name="PlaceHolder 1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 rot="1360800">
            <a:off x="11394720" y="6053040"/>
            <a:ext cx="633240" cy="633240"/>
          </a:xfrm>
          <a:prstGeom prst="octagon">
            <a:avLst>
              <a:gd name="adj" fmla="val 29289"/>
            </a:avLst>
          </a:prstGeom>
          <a:noFill/>
          <a:ln w="3240">
            <a:solidFill>
              <a:schemeClr val="bg1">
                <a:lumMod val="8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2"/>
          <p:cNvSpPr/>
          <p:nvPr/>
        </p:nvSpPr>
        <p:spPr>
          <a:xfrm>
            <a:off x="11534040" y="6185880"/>
            <a:ext cx="72000" cy="7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3"/>
          <p:cNvSpPr/>
          <p:nvPr/>
        </p:nvSpPr>
        <p:spPr>
          <a:xfrm>
            <a:off x="11892240" y="6561360"/>
            <a:ext cx="99000" cy="99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4"/>
          <p:cNvSpPr/>
          <p:nvPr/>
        </p:nvSpPr>
        <p:spPr>
          <a:xfrm>
            <a:off x="8734680" y="6278760"/>
            <a:ext cx="2509200" cy="18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375C1E"/>
                </a:solidFill>
                <a:latin typeface="Rockwell"/>
                <a:ea typeface="DejaVu Sans"/>
              </a:rPr>
              <a:t>Your Logo or Name Here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159" name="CustomShape 5"/>
          <p:cNvSpPr/>
          <p:nvPr/>
        </p:nvSpPr>
        <p:spPr>
          <a:xfrm>
            <a:off x="11342880" y="5990040"/>
            <a:ext cx="259200" cy="259200"/>
          </a:xfrm>
          <a:prstGeom prst="ellipse">
            <a:avLst/>
          </a:prstGeom>
          <a:noFill/>
          <a:ln w="3240">
            <a:solidFill>
              <a:schemeClr val="bg1">
                <a:lumMod val="8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6"/>
          <p:cNvSpPr/>
          <p:nvPr/>
        </p:nvSpPr>
        <p:spPr>
          <a:xfrm>
            <a:off x="0" y="6771240"/>
            <a:ext cx="12190680" cy="85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7"/>
          <p:cNvSpPr/>
          <p:nvPr/>
        </p:nvSpPr>
        <p:spPr>
          <a:xfrm>
            <a:off x="0" y="0"/>
            <a:ext cx="12190680" cy="85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8"/>
          <p:cNvSpPr/>
          <p:nvPr/>
        </p:nvSpPr>
        <p:spPr>
          <a:xfrm rot="5400000">
            <a:off x="-3382920" y="3384360"/>
            <a:ext cx="6856560" cy="85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9"/>
          <p:cNvSpPr/>
          <p:nvPr/>
        </p:nvSpPr>
        <p:spPr>
          <a:xfrm rot="5400000">
            <a:off x="8721000" y="3384360"/>
            <a:ext cx="6856560" cy="85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PlaceHolder 10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65" name="PlaceHolder 11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 rot="1360800">
            <a:off x="11394720" y="6053040"/>
            <a:ext cx="633240" cy="633240"/>
          </a:xfrm>
          <a:prstGeom prst="octagon">
            <a:avLst>
              <a:gd name="adj" fmla="val 29289"/>
            </a:avLst>
          </a:prstGeom>
          <a:noFill/>
          <a:ln w="3240">
            <a:solidFill>
              <a:schemeClr val="bg1">
                <a:lumMod val="8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2"/>
          <p:cNvSpPr/>
          <p:nvPr/>
        </p:nvSpPr>
        <p:spPr>
          <a:xfrm>
            <a:off x="11534040" y="6185880"/>
            <a:ext cx="72000" cy="7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CustomShape 3"/>
          <p:cNvSpPr/>
          <p:nvPr/>
        </p:nvSpPr>
        <p:spPr>
          <a:xfrm>
            <a:off x="11892240" y="6561360"/>
            <a:ext cx="99000" cy="99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CustomShape 4"/>
          <p:cNvSpPr/>
          <p:nvPr/>
        </p:nvSpPr>
        <p:spPr>
          <a:xfrm>
            <a:off x="8734680" y="6278760"/>
            <a:ext cx="2509200" cy="18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375C1E"/>
                </a:solidFill>
                <a:latin typeface="Rockwell"/>
                <a:ea typeface="DejaVu Sans"/>
              </a:rPr>
              <a:t>Your Logo or Name Here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206" name="CustomShape 5"/>
          <p:cNvSpPr/>
          <p:nvPr/>
        </p:nvSpPr>
        <p:spPr>
          <a:xfrm>
            <a:off x="11342880" y="5990040"/>
            <a:ext cx="259200" cy="259200"/>
          </a:xfrm>
          <a:prstGeom prst="ellipse">
            <a:avLst/>
          </a:prstGeom>
          <a:noFill/>
          <a:ln w="3240">
            <a:solidFill>
              <a:schemeClr val="bg1">
                <a:lumMod val="8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6"/>
          <p:cNvSpPr/>
          <p:nvPr/>
        </p:nvSpPr>
        <p:spPr>
          <a:xfrm>
            <a:off x="0" y="6771240"/>
            <a:ext cx="12190680" cy="85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CustomShape 7"/>
          <p:cNvSpPr/>
          <p:nvPr/>
        </p:nvSpPr>
        <p:spPr>
          <a:xfrm>
            <a:off x="0" y="0"/>
            <a:ext cx="12190680" cy="85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8"/>
          <p:cNvSpPr/>
          <p:nvPr/>
        </p:nvSpPr>
        <p:spPr>
          <a:xfrm rot="5400000">
            <a:off x="-3382920" y="3384360"/>
            <a:ext cx="6856560" cy="85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CustomShape 9"/>
          <p:cNvSpPr/>
          <p:nvPr/>
        </p:nvSpPr>
        <p:spPr>
          <a:xfrm rot="5400000">
            <a:off x="8721000" y="3384360"/>
            <a:ext cx="6856560" cy="85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1" name="PlaceHolder 10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12" name="PlaceHolder 11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/>
    <p:bodyStyle/>
    <p:otherStyle/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 rot="1360800">
            <a:off x="11394720" y="6053040"/>
            <a:ext cx="633240" cy="633240"/>
          </a:xfrm>
          <a:prstGeom prst="octagon">
            <a:avLst>
              <a:gd name="adj" fmla="val 29289"/>
            </a:avLst>
          </a:prstGeom>
          <a:noFill/>
          <a:ln w="3240">
            <a:solidFill>
              <a:schemeClr val="bg1">
                <a:lumMod val="8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CustomShape 2"/>
          <p:cNvSpPr/>
          <p:nvPr/>
        </p:nvSpPr>
        <p:spPr>
          <a:xfrm>
            <a:off x="11534040" y="6185880"/>
            <a:ext cx="72000" cy="7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CustomShape 3"/>
          <p:cNvSpPr/>
          <p:nvPr/>
        </p:nvSpPr>
        <p:spPr>
          <a:xfrm>
            <a:off x="11892240" y="6561360"/>
            <a:ext cx="99000" cy="99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CustomShape 4"/>
          <p:cNvSpPr/>
          <p:nvPr/>
        </p:nvSpPr>
        <p:spPr>
          <a:xfrm>
            <a:off x="8734680" y="6278760"/>
            <a:ext cx="2509200" cy="18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375C1E"/>
                </a:solidFill>
                <a:latin typeface="Rockwell"/>
                <a:ea typeface="DejaVu Sans"/>
              </a:rPr>
              <a:t>Your Logo or Name Here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253" name="CustomShape 5"/>
          <p:cNvSpPr/>
          <p:nvPr/>
        </p:nvSpPr>
        <p:spPr>
          <a:xfrm>
            <a:off x="11342880" y="5990040"/>
            <a:ext cx="259200" cy="259200"/>
          </a:xfrm>
          <a:prstGeom prst="ellipse">
            <a:avLst/>
          </a:prstGeom>
          <a:noFill/>
          <a:ln w="3240">
            <a:solidFill>
              <a:schemeClr val="bg1">
                <a:lumMod val="8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6"/>
          <p:cNvSpPr/>
          <p:nvPr/>
        </p:nvSpPr>
        <p:spPr>
          <a:xfrm>
            <a:off x="0" y="6771240"/>
            <a:ext cx="12190680" cy="85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CustomShape 7"/>
          <p:cNvSpPr/>
          <p:nvPr/>
        </p:nvSpPr>
        <p:spPr>
          <a:xfrm>
            <a:off x="0" y="0"/>
            <a:ext cx="12190680" cy="85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CustomShape 8"/>
          <p:cNvSpPr/>
          <p:nvPr/>
        </p:nvSpPr>
        <p:spPr>
          <a:xfrm rot="5400000">
            <a:off x="-3382920" y="3384360"/>
            <a:ext cx="6856560" cy="85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CustomShape 9"/>
          <p:cNvSpPr/>
          <p:nvPr/>
        </p:nvSpPr>
        <p:spPr>
          <a:xfrm rot="5400000">
            <a:off x="8721000" y="3384360"/>
            <a:ext cx="6856560" cy="85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CustomShape 10"/>
          <p:cNvSpPr/>
          <p:nvPr/>
        </p:nvSpPr>
        <p:spPr>
          <a:xfrm rot="19260600">
            <a:off x="10215720" y="538560"/>
            <a:ext cx="465840" cy="343080"/>
          </a:xfrm>
          <a:custGeom>
            <a:avLst/>
            <a:gdLst/>
            <a:ahLst/>
            <a:cxnLst/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11"/>
          <p:cNvSpPr/>
          <p:nvPr/>
        </p:nvSpPr>
        <p:spPr>
          <a:xfrm rot="20377800">
            <a:off x="10677600" y="848520"/>
            <a:ext cx="315360" cy="232200"/>
          </a:xfrm>
          <a:custGeom>
            <a:avLst/>
            <a:gdLst/>
            <a:ahLst/>
            <a:cxnLst/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CustomShape 12"/>
          <p:cNvSpPr/>
          <p:nvPr/>
        </p:nvSpPr>
        <p:spPr>
          <a:xfrm rot="19260600">
            <a:off x="10716840" y="620640"/>
            <a:ext cx="249120" cy="183240"/>
          </a:xfrm>
          <a:custGeom>
            <a:avLst/>
            <a:gdLst/>
            <a:ahLst/>
            <a:cxnLst/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13"/>
          <p:cNvSpPr/>
          <p:nvPr/>
        </p:nvSpPr>
        <p:spPr>
          <a:xfrm rot="19810200">
            <a:off x="11063880" y="780840"/>
            <a:ext cx="215640" cy="158400"/>
          </a:xfrm>
          <a:custGeom>
            <a:avLst/>
            <a:gdLst/>
            <a:ahLst/>
            <a:cxnLst/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CustomShape 14"/>
          <p:cNvSpPr/>
          <p:nvPr/>
        </p:nvSpPr>
        <p:spPr>
          <a:xfrm rot="18277800">
            <a:off x="11151720" y="381960"/>
            <a:ext cx="215640" cy="158400"/>
          </a:xfrm>
          <a:custGeom>
            <a:avLst/>
            <a:gdLst/>
            <a:ahLst/>
            <a:cxnLst/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" name="CustomShape 15"/>
          <p:cNvSpPr/>
          <p:nvPr/>
        </p:nvSpPr>
        <p:spPr>
          <a:xfrm rot="20761200">
            <a:off x="11544840" y="1029960"/>
            <a:ext cx="160920" cy="118080"/>
          </a:xfrm>
          <a:custGeom>
            <a:avLst/>
            <a:gdLst/>
            <a:ahLst/>
            <a:cxnLst/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16"/>
          <p:cNvSpPr/>
          <p:nvPr/>
        </p:nvSpPr>
        <p:spPr>
          <a:xfrm rot="17315400">
            <a:off x="11754720" y="248040"/>
            <a:ext cx="215640" cy="158400"/>
          </a:xfrm>
          <a:custGeom>
            <a:avLst/>
            <a:gdLst/>
            <a:ahLst/>
            <a:cxnLst/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CustomShape 17"/>
          <p:cNvSpPr/>
          <p:nvPr/>
        </p:nvSpPr>
        <p:spPr>
          <a:xfrm rot="20082000">
            <a:off x="11446920" y="630720"/>
            <a:ext cx="215640" cy="158400"/>
          </a:xfrm>
          <a:custGeom>
            <a:avLst/>
            <a:gdLst/>
            <a:ahLst/>
            <a:cxnLst/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6" name="CustomShape 18"/>
          <p:cNvSpPr/>
          <p:nvPr/>
        </p:nvSpPr>
        <p:spPr>
          <a:xfrm rot="19879800">
            <a:off x="11668320" y="824400"/>
            <a:ext cx="215640" cy="158400"/>
          </a:xfrm>
          <a:custGeom>
            <a:avLst/>
            <a:gdLst/>
            <a:ahLst/>
            <a:cxnLst/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CustomShape 19"/>
          <p:cNvSpPr/>
          <p:nvPr/>
        </p:nvSpPr>
        <p:spPr>
          <a:xfrm rot="328200">
            <a:off x="10094400" y="900000"/>
            <a:ext cx="578160" cy="605520"/>
          </a:xfrm>
          <a:custGeom>
            <a:avLst/>
            <a:gdLst/>
            <a:ahLst/>
            <a:cxnLst/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CustomShape 20"/>
          <p:cNvSpPr/>
          <p:nvPr/>
        </p:nvSpPr>
        <p:spPr>
          <a:xfrm>
            <a:off x="10871640" y="1202400"/>
            <a:ext cx="315360" cy="232200"/>
          </a:xfrm>
          <a:custGeom>
            <a:avLst/>
            <a:gdLst/>
            <a:ahLst/>
            <a:cxnLst/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CustomShape 21"/>
          <p:cNvSpPr/>
          <p:nvPr/>
        </p:nvSpPr>
        <p:spPr>
          <a:xfrm rot="20761200">
            <a:off x="11512080" y="1484280"/>
            <a:ext cx="160920" cy="118080"/>
          </a:xfrm>
          <a:custGeom>
            <a:avLst/>
            <a:gdLst/>
            <a:ahLst/>
            <a:cxnLst/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ustomShape 22"/>
          <p:cNvSpPr/>
          <p:nvPr/>
        </p:nvSpPr>
        <p:spPr>
          <a:xfrm rot="1160400">
            <a:off x="10291320" y="1613160"/>
            <a:ext cx="315360" cy="232200"/>
          </a:xfrm>
          <a:custGeom>
            <a:avLst/>
            <a:gdLst/>
            <a:ahLst/>
            <a:cxnLst/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CustomShape 23"/>
          <p:cNvSpPr/>
          <p:nvPr/>
        </p:nvSpPr>
        <p:spPr>
          <a:xfrm rot="802800">
            <a:off x="11584800" y="2014920"/>
            <a:ext cx="160920" cy="118080"/>
          </a:xfrm>
          <a:custGeom>
            <a:avLst/>
            <a:gdLst/>
            <a:ahLst/>
            <a:cxnLst/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72" name="Group 24"/>
          <p:cNvGrpSpPr/>
          <p:nvPr/>
        </p:nvGrpSpPr>
        <p:grpSpPr>
          <a:xfrm>
            <a:off x="3385080" y="1013760"/>
            <a:ext cx="7748640" cy="5099400"/>
            <a:chOff x="3385080" y="1013760"/>
            <a:chExt cx="7748640" cy="5099400"/>
          </a:xfrm>
        </p:grpSpPr>
        <p:sp>
          <p:nvSpPr>
            <p:cNvPr id="273" name="CustomShape 25"/>
            <p:cNvSpPr/>
            <p:nvPr/>
          </p:nvSpPr>
          <p:spPr>
            <a:xfrm>
              <a:off x="3735720" y="1013760"/>
              <a:ext cx="7044120" cy="5023440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24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4" name="CustomShape 26"/>
            <p:cNvSpPr/>
            <p:nvPr/>
          </p:nvSpPr>
          <p:spPr>
            <a:xfrm>
              <a:off x="3786840" y="1068840"/>
              <a:ext cx="6942240" cy="4968360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240">
              <a:solidFill>
                <a:schemeClr val="accent1"/>
              </a:solidFill>
              <a:round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5" name="CustomShape 27"/>
            <p:cNvSpPr/>
            <p:nvPr/>
          </p:nvSpPr>
          <p:spPr>
            <a:xfrm rot="16200000">
              <a:off x="5067360" y="398520"/>
              <a:ext cx="4380840" cy="6334200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240">
              <a:solidFill>
                <a:schemeClr val="bg2">
                  <a:lumMod val="9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6" name="CustomShape 28"/>
            <p:cNvSpPr/>
            <p:nvPr/>
          </p:nvSpPr>
          <p:spPr>
            <a:xfrm rot="10800000">
              <a:off x="3385080" y="5870880"/>
              <a:ext cx="7748640" cy="237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240">
              <a:solidFill>
                <a:schemeClr val="accent1"/>
              </a:solidFill>
              <a:round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7" name="CustomShape 29"/>
            <p:cNvSpPr/>
            <p:nvPr/>
          </p:nvSpPr>
          <p:spPr>
            <a:xfrm>
              <a:off x="6414480" y="6070680"/>
              <a:ext cx="1686960" cy="42480"/>
            </a:xfrm>
            <a:prstGeom prst="round2SameRect">
              <a:avLst>
                <a:gd name="adj1" fmla="val 50000"/>
                <a:gd name="adj2" fmla="val 0"/>
              </a:avLst>
            </a:prstGeom>
            <a:gradFill rotWithShape="0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/>
            </a:gradFill>
            <a:ln w="324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8" name="CustomShape 30"/>
            <p:cNvSpPr/>
            <p:nvPr/>
          </p:nvSpPr>
          <p:spPr>
            <a:xfrm rot="16200000">
              <a:off x="7367040" y="1188720"/>
              <a:ext cx="45360" cy="4536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9" name="CustomShape 31"/>
            <p:cNvSpPr/>
            <p:nvPr/>
          </p:nvSpPr>
          <p:spPr>
            <a:xfrm rot="16200000">
              <a:off x="7218720" y="1175760"/>
              <a:ext cx="78480" cy="784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24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0" name="CustomShape 32"/>
            <p:cNvSpPr/>
            <p:nvPr/>
          </p:nvSpPr>
          <p:spPr>
            <a:xfrm rot="16200000">
              <a:off x="7236720" y="1194120"/>
              <a:ext cx="42480" cy="424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24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1" name="PlaceHolder 3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82" name="PlaceHolder 3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/>
    <p:bodyStyle/>
    <p:otherStyle/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 rot="1360800">
            <a:off x="11394720" y="6053040"/>
            <a:ext cx="633240" cy="633240"/>
          </a:xfrm>
          <a:prstGeom prst="octagon">
            <a:avLst>
              <a:gd name="adj" fmla="val 29289"/>
            </a:avLst>
          </a:prstGeom>
          <a:noFill/>
          <a:ln w="3240">
            <a:solidFill>
              <a:schemeClr val="bg1">
                <a:lumMod val="8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2"/>
          <p:cNvSpPr/>
          <p:nvPr/>
        </p:nvSpPr>
        <p:spPr>
          <a:xfrm>
            <a:off x="11534040" y="6185880"/>
            <a:ext cx="72000" cy="7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" name="CustomShape 3"/>
          <p:cNvSpPr/>
          <p:nvPr/>
        </p:nvSpPr>
        <p:spPr>
          <a:xfrm>
            <a:off x="11892240" y="6561360"/>
            <a:ext cx="99000" cy="99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2" name="CustomShape 4"/>
          <p:cNvSpPr/>
          <p:nvPr/>
        </p:nvSpPr>
        <p:spPr>
          <a:xfrm>
            <a:off x="8734680" y="6278760"/>
            <a:ext cx="2509200" cy="18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375C1E"/>
                </a:solidFill>
                <a:latin typeface="Rockwell"/>
                <a:ea typeface="DejaVu Sans"/>
              </a:rPr>
              <a:t>Your Logo or Name Here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323" name="CustomShape 5"/>
          <p:cNvSpPr/>
          <p:nvPr/>
        </p:nvSpPr>
        <p:spPr>
          <a:xfrm>
            <a:off x="11342880" y="5990040"/>
            <a:ext cx="259200" cy="259200"/>
          </a:xfrm>
          <a:prstGeom prst="ellipse">
            <a:avLst/>
          </a:prstGeom>
          <a:noFill/>
          <a:ln w="3240">
            <a:solidFill>
              <a:schemeClr val="bg1">
                <a:lumMod val="8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CustomShape 6"/>
          <p:cNvSpPr/>
          <p:nvPr/>
        </p:nvSpPr>
        <p:spPr>
          <a:xfrm>
            <a:off x="0" y="6771240"/>
            <a:ext cx="12190680" cy="85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CustomShape 7"/>
          <p:cNvSpPr/>
          <p:nvPr/>
        </p:nvSpPr>
        <p:spPr>
          <a:xfrm>
            <a:off x="0" y="0"/>
            <a:ext cx="12190680" cy="85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8"/>
          <p:cNvSpPr/>
          <p:nvPr/>
        </p:nvSpPr>
        <p:spPr>
          <a:xfrm rot="5400000">
            <a:off x="-3382920" y="3384360"/>
            <a:ext cx="6856560" cy="85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CustomShape 9"/>
          <p:cNvSpPr/>
          <p:nvPr/>
        </p:nvSpPr>
        <p:spPr>
          <a:xfrm rot="5400000">
            <a:off x="8721000" y="3384360"/>
            <a:ext cx="6856560" cy="85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10"/>
          <p:cNvSpPr/>
          <p:nvPr/>
        </p:nvSpPr>
        <p:spPr>
          <a:xfrm rot="14199000">
            <a:off x="10161720" y="-233280"/>
            <a:ext cx="1955520" cy="1398240"/>
          </a:xfrm>
          <a:custGeom>
            <a:avLst/>
            <a:gdLst/>
            <a:ahLst/>
            <a:cxnLst/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CustomShape 11"/>
          <p:cNvSpPr/>
          <p:nvPr/>
        </p:nvSpPr>
        <p:spPr>
          <a:xfrm rot="6973800">
            <a:off x="9801360" y="198000"/>
            <a:ext cx="746640" cy="779400"/>
          </a:xfrm>
          <a:custGeom>
            <a:avLst/>
            <a:gdLst/>
            <a:ahLst/>
            <a:cxnLst/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0" name="CustomShape 12"/>
          <p:cNvSpPr/>
          <p:nvPr/>
        </p:nvSpPr>
        <p:spPr>
          <a:xfrm rot="5483400">
            <a:off x="9855360" y="808560"/>
            <a:ext cx="241560" cy="405000"/>
          </a:xfrm>
          <a:custGeom>
            <a:avLst/>
            <a:gdLst/>
            <a:ahLst/>
            <a:cxnLst/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13"/>
          <p:cNvSpPr/>
          <p:nvPr/>
        </p:nvSpPr>
        <p:spPr>
          <a:xfrm rot="14235600">
            <a:off x="11753280" y="113040"/>
            <a:ext cx="330840" cy="246600"/>
          </a:xfrm>
          <a:custGeom>
            <a:avLst/>
            <a:gdLst/>
            <a:ahLst/>
            <a:cxnLst/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CustomShape 14"/>
          <p:cNvSpPr/>
          <p:nvPr/>
        </p:nvSpPr>
        <p:spPr>
          <a:xfrm rot="13336800">
            <a:off x="10313640" y="1085400"/>
            <a:ext cx="647280" cy="776160"/>
          </a:xfrm>
          <a:custGeom>
            <a:avLst/>
            <a:gdLst/>
            <a:ahLst/>
            <a:cxnLst/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CustomShape 15"/>
          <p:cNvSpPr/>
          <p:nvPr/>
        </p:nvSpPr>
        <p:spPr>
          <a:xfrm rot="5737800">
            <a:off x="9846000" y="1031400"/>
            <a:ext cx="691200" cy="509040"/>
          </a:xfrm>
          <a:custGeom>
            <a:avLst/>
            <a:gdLst/>
            <a:ahLst/>
            <a:cxnLst/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16"/>
          <p:cNvSpPr/>
          <p:nvPr/>
        </p:nvSpPr>
        <p:spPr>
          <a:xfrm rot="8291400">
            <a:off x="10082880" y="798480"/>
            <a:ext cx="370080" cy="272160"/>
          </a:xfrm>
          <a:custGeom>
            <a:avLst/>
            <a:gdLst/>
            <a:ahLst/>
            <a:cxnLst/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PlaceHolder 1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36" name="PlaceHolder 1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/>
    <p:bodyStyle/>
    <p:otherStyle/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ustomShape 1" hidden="1"/>
          <p:cNvSpPr/>
          <p:nvPr/>
        </p:nvSpPr>
        <p:spPr>
          <a:xfrm rot="1360800">
            <a:off x="11394720" y="6053040"/>
            <a:ext cx="633240" cy="633240"/>
          </a:xfrm>
          <a:prstGeom prst="octagon">
            <a:avLst>
              <a:gd name="adj" fmla="val 29289"/>
            </a:avLst>
          </a:prstGeom>
          <a:noFill/>
          <a:ln w="3240">
            <a:solidFill>
              <a:schemeClr val="bg1">
                <a:lumMod val="8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2" hidden="1"/>
          <p:cNvSpPr/>
          <p:nvPr/>
        </p:nvSpPr>
        <p:spPr>
          <a:xfrm>
            <a:off x="11534040" y="6185880"/>
            <a:ext cx="72000" cy="7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3" hidden="1"/>
          <p:cNvSpPr/>
          <p:nvPr/>
        </p:nvSpPr>
        <p:spPr>
          <a:xfrm>
            <a:off x="11892240" y="6561360"/>
            <a:ext cx="99000" cy="99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4" hidden="1"/>
          <p:cNvSpPr/>
          <p:nvPr/>
        </p:nvSpPr>
        <p:spPr>
          <a:xfrm>
            <a:off x="8734680" y="6278760"/>
            <a:ext cx="2509200" cy="18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375C1E"/>
                </a:solidFill>
                <a:latin typeface="Rockwell"/>
                <a:ea typeface="DejaVu Sans"/>
              </a:rPr>
              <a:t>Your Logo or Name Here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377" name="CustomShape 5" hidden="1"/>
          <p:cNvSpPr/>
          <p:nvPr/>
        </p:nvSpPr>
        <p:spPr>
          <a:xfrm>
            <a:off x="11342880" y="5990040"/>
            <a:ext cx="259200" cy="259200"/>
          </a:xfrm>
          <a:prstGeom prst="ellipse">
            <a:avLst/>
          </a:prstGeom>
          <a:noFill/>
          <a:ln w="3240">
            <a:solidFill>
              <a:schemeClr val="bg1">
                <a:lumMod val="8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CustomShape 6" hidden="1"/>
          <p:cNvSpPr/>
          <p:nvPr/>
        </p:nvSpPr>
        <p:spPr>
          <a:xfrm>
            <a:off x="0" y="6771240"/>
            <a:ext cx="12190680" cy="85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7" hidden="1"/>
          <p:cNvSpPr/>
          <p:nvPr/>
        </p:nvSpPr>
        <p:spPr>
          <a:xfrm>
            <a:off x="0" y="0"/>
            <a:ext cx="12190680" cy="85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8" hidden="1"/>
          <p:cNvSpPr/>
          <p:nvPr/>
        </p:nvSpPr>
        <p:spPr>
          <a:xfrm rot="5400000">
            <a:off x="-3382920" y="3384360"/>
            <a:ext cx="6856560" cy="85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9" hidden="1"/>
          <p:cNvSpPr/>
          <p:nvPr/>
        </p:nvSpPr>
        <p:spPr>
          <a:xfrm rot="5400000">
            <a:off x="8721000" y="3384360"/>
            <a:ext cx="6856560" cy="85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Line 10"/>
          <p:cNvSpPr/>
          <p:nvPr/>
        </p:nvSpPr>
        <p:spPr>
          <a:xfrm>
            <a:off x="7777080" y="2412000"/>
            <a:ext cx="0" cy="1100160"/>
          </a:xfrm>
          <a:prstGeom prst="line">
            <a:avLst/>
          </a:prstGeom>
          <a:ln>
            <a:solidFill>
              <a:srgbClr val="97CA3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PlaceHolder 1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84" name="PlaceHolder 1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/>
    <p:bodyStyle/>
    <p:otherStyle/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 rot="1360800">
            <a:off x="11394720" y="6053040"/>
            <a:ext cx="633240" cy="633240"/>
          </a:xfrm>
          <a:prstGeom prst="octagon">
            <a:avLst>
              <a:gd name="adj" fmla="val 29289"/>
            </a:avLst>
          </a:prstGeom>
          <a:noFill/>
          <a:ln w="3240">
            <a:solidFill>
              <a:schemeClr val="bg1">
                <a:lumMod val="8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CustomShape 2"/>
          <p:cNvSpPr/>
          <p:nvPr/>
        </p:nvSpPr>
        <p:spPr>
          <a:xfrm>
            <a:off x="11534040" y="6185880"/>
            <a:ext cx="72000" cy="7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CustomShape 3"/>
          <p:cNvSpPr/>
          <p:nvPr/>
        </p:nvSpPr>
        <p:spPr>
          <a:xfrm>
            <a:off x="11892240" y="6561360"/>
            <a:ext cx="99000" cy="99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CustomShape 4"/>
          <p:cNvSpPr/>
          <p:nvPr/>
        </p:nvSpPr>
        <p:spPr>
          <a:xfrm>
            <a:off x="8734680" y="6278760"/>
            <a:ext cx="2509200" cy="18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375C1E"/>
                </a:solidFill>
                <a:latin typeface="Rockwell"/>
                <a:ea typeface="DejaVu Sans"/>
              </a:rPr>
              <a:t>Your Logo or Name Here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425" name="CustomShape 5"/>
          <p:cNvSpPr/>
          <p:nvPr/>
        </p:nvSpPr>
        <p:spPr>
          <a:xfrm>
            <a:off x="11342880" y="5990040"/>
            <a:ext cx="259200" cy="259200"/>
          </a:xfrm>
          <a:prstGeom prst="ellipse">
            <a:avLst/>
          </a:prstGeom>
          <a:noFill/>
          <a:ln w="3240">
            <a:solidFill>
              <a:schemeClr val="bg1">
                <a:lumMod val="8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6"/>
          <p:cNvSpPr/>
          <p:nvPr/>
        </p:nvSpPr>
        <p:spPr>
          <a:xfrm>
            <a:off x="0" y="6771240"/>
            <a:ext cx="12190680" cy="85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CustomShape 7"/>
          <p:cNvSpPr/>
          <p:nvPr/>
        </p:nvSpPr>
        <p:spPr>
          <a:xfrm>
            <a:off x="0" y="0"/>
            <a:ext cx="12190680" cy="85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8" name="CustomShape 8"/>
          <p:cNvSpPr/>
          <p:nvPr/>
        </p:nvSpPr>
        <p:spPr>
          <a:xfrm rot="5400000">
            <a:off x="-3382920" y="3384360"/>
            <a:ext cx="6856560" cy="85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CustomShape 9"/>
          <p:cNvSpPr/>
          <p:nvPr/>
        </p:nvSpPr>
        <p:spPr>
          <a:xfrm rot="5400000">
            <a:off x="8721000" y="3384360"/>
            <a:ext cx="6856560" cy="85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0" name="CustomShape 10"/>
          <p:cNvSpPr/>
          <p:nvPr/>
        </p:nvSpPr>
        <p:spPr>
          <a:xfrm rot="19260600">
            <a:off x="10215720" y="538560"/>
            <a:ext cx="465840" cy="343080"/>
          </a:xfrm>
          <a:custGeom>
            <a:avLst/>
            <a:gdLst/>
            <a:ahLst/>
            <a:cxnLst/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CustomShape 11"/>
          <p:cNvSpPr/>
          <p:nvPr/>
        </p:nvSpPr>
        <p:spPr>
          <a:xfrm rot="20377800">
            <a:off x="10677600" y="848520"/>
            <a:ext cx="315360" cy="232200"/>
          </a:xfrm>
          <a:custGeom>
            <a:avLst/>
            <a:gdLst/>
            <a:ahLst/>
            <a:cxnLst/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12"/>
          <p:cNvSpPr/>
          <p:nvPr/>
        </p:nvSpPr>
        <p:spPr>
          <a:xfrm rot="19260600">
            <a:off x="10716840" y="620640"/>
            <a:ext cx="249120" cy="183240"/>
          </a:xfrm>
          <a:custGeom>
            <a:avLst/>
            <a:gdLst/>
            <a:ahLst/>
            <a:cxnLst/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3" name="CustomShape 13"/>
          <p:cNvSpPr/>
          <p:nvPr/>
        </p:nvSpPr>
        <p:spPr>
          <a:xfrm rot="19810200">
            <a:off x="11063880" y="780840"/>
            <a:ext cx="215640" cy="158400"/>
          </a:xfrm>
          <a:custGeom>
            <a:avLst/>
            <a:gdLst/>
            <a:ahLst/>
            <a:cxnLst/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4" name="CustomShape 14"/>
          <p:cNvSpPr/>
          <p:nvPr/>
        </p:nvSpPr>
        <p:spPr>
          <a:xfrm rot="18277800">
            <a:off x="11151720" y="381960"/>
            <a:ext cx="215640" cy="158400"/>
          </a:xfrm>
          <a:custGeom>
            <a:avLst/>
            <a:gdLst/>
            <a:ahLst/>
            <a:cxnLst/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5" name="CustomShape 15"/>
          <p:cNvSpPr/>
          <p:nvPr/>
        </p:nvSpPr>
        <p:spPr>
          <a:xfrm rot="20761200">
            <a:off x="11544840" y="1029960"/>
            <a:ext cx="160920" cy="118080"/>
          </a:xfrm>
          <a:custGeom>
            <a:avLst/>
            <a:gdLst/>
            <a:ahLst/>
            <a:cxnLst/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6" name="CustomShape 16"/>
          <p:cNvSpPr/>
          <p:nvPr/>
        </p:nvSpPr>
        <p:spPr>
          <a:xfrm rot="17315400">
            <a:off x="11754720" y="248040"/>
            <a:ext cx="215640" cy="158400"/>
          </a:xfrm>
          <a:custGeom>
            <a:avLst/>
            <a:gdLst/>
            <a:ahLst/>
            <a:cxnLst/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" name="CustomShape 17"/>
          <p:cNvSpPr/>
          <p:nvPr/>
        </p:nvSpPr>
        <p:spPr>
          <a:xfrm rot="20082000">
            <a:off x="11446920" y="630720"/>
            <a:ext cx="215640" cy="158400"/>
          </a:xfrm>
          <a:custGeom>
            <a:avLst/>
            <a:gdLst/>
            <a:ahLst/>
            <a:cxnLst/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8" name="CustomShape 18"/>
          <p:cNvSpPr/>
          <p:nvPr/>
        </p:nvSpPr>
        <p:spPr>
          <a:xfrm rot="19879800">
            <a:off x="11668320" y="824400"/>
            <a:ext cx="215640" cy="158400"/>
          </a:xfrm>
          <a:custGeom>
            <a:avLst/>
            <a:gdLst/>
            <a:ahLst/>
            <a:cxnLst/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CustomShape 19"/>
          <p:cNvSpPr/>
          <p:nvPr/>
        </p:nvSpPr>
        <p:spPr>
          <a:xfrm rot="328200">
            <a:off x="10094400" y="900000"/>
            <a:ext cx="578160" cy="605520"/>
          </a:xfrm>
          <a:custGeom>
            <a:avLst/>
            <a:gdLst/>
            <a:ahLst/>
            <a:cxnLst/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CustomShape 20"/>
          <p:cNvSpPr/>
          <p:nvPr/>
        </p:nvSpPr>
        <p:spPr>
          <a:xfrm>
            <a:off x="10871640" y="1202400"/>
            <a:ext cx="315360" cy="232200"/>
          </a:xfrm>
          <a:custGeom>
            <a:avLst/>
            <a:gdLst/>
            <a:ahLst/>
            <a:cxnLst/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CustomShape 21"/>
          <p:cNvSpPr/>
          <p:nvPr/>
        </p:nvSpPr>
        <p:spPr>
          <a:xfrm rot="20761200">
            <a:off x="11512080" y="1484280"/>
            <a:ext cx="160920" cy="118080"/>
          </a:xfrm>
          <a:custGeom>
            <a:avLst/>
            <a:gdLst/>
            <a:ahLst/>
            <a:cxnLst/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22"/>
          <p:cNvSpPr/>
          <p:nvPr/>
        </p:nvSpPr>
        <p:spPr>
          <a:xfrm rot="1160400">
            <a:off x="10291320" y="1613160"/>
            <a:ext cx="315360" cy="232200"/>
          </a:xfrm>
          <a:custGeom>
            <a:avLst/>
            <a:gdLst/>
            <a:ahLst/>
            <a:cxnLst/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23"/>
          <p:cNvSpPr/>
          <p:nvPr/>
        </p:nvSpPr>
        <p:spPr>
          <a:xfrm rot="802800">
            <a:off x="11584800" y="2014920"/>
            <a:ext cx="160920" cy="118080"/>
          </a:xfrm>
          <a:custGeom>
            <a:avLst/>
            <a:gdLst/>
            <a:ahLst/>
            <a:cxnLst/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44" name="Group 24"/>
          <p:cNvGrpSpPr/>
          <p:nvPr/>
        </p:nvGrpSpPr>
        <p:grpSpPr>
          <a:xfrm>
            <a:off x="3385080" y="1013760"/>
            <a:ext cx="7748640" cy="5099400"/>
            <a:chOff x="3385080" y="1013760"/>
            <a:chExt cx="7748640" cy="5099400"/>
          </a:xfrm>
        </p:grpSpPr>
        <p:sp>
          <p:nvSpPr>
            <p:cNvPr id="445" name="CustomShape 25"/>
            <p:cNvSpPr/>
            <p:nvPr/>
          </p:nvSpPr>
          <p:spPr>
            <a:xfrm>
              <a:off x="3735720" y="1013760"/>
              <a:ext cx="7044120" cy="5023440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24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6" name="CustomShape 26"/>
            <p:cNvSpPr/>
            <p:nvPr/>
          </p:nvSpPr>
          <p:spPr>
            <a:xfrm>
              <a:off x="3786840" y="1068840"/>
              <a:ext cx="6942240" cy="4968360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240">
              <a:solidFill>
                <a:schemeClr val="accent1"/>
              </a:solidFill>
              <a:round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7" name="CustomShape 27"/>
            <p:cNvSpPr/>
            <p:nvPr/>
          </p:nvSpPr>
          <p:spPr>
            <a:xfrm rot="16200000">
              <a:off x="5067360" y="398520"/>
              <a:ext cx="4380840" cy="6334200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240">
              <a:solidFill>
                <a:schemeClr val="bg2">
                  <a:lumMod val="9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8" name="CustomShape 28"/>
            <p:cNvSpPr/>
            <p:nvPr/>
          </p:nvSpPr>
          <p:spPr>
            <a:xfrm rot="10800000">
              <a:off x="3385080" y="5870880"/>
              <a:ext cx="7748640" cy="237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240">
              <a:solidFill>
                <a:schemeClr val="accent1"/>
              </a:solidFill>
              <a:round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9" name="CustomShape 29"/>
            <p:cNvSpPr/>
            <p:nvPr/>
          </p:nvSpPr>
          <p:spPr>
            <a:xfrm>
              <a:off x="6414480" y="6070680"/>
              <a:ext cx="1686960" cy="42480"/>
            </a:xfrm>
            <a:prstGeom prst="round2SameRect">
              <a:avLst>
                <a:gd name="adj1" fmla="val 50000"/>
                <a:gd name="adj2" fmla="val 0"/>
              </a:avLst>
            </a:prstGeom>
            <a:gradFill rotWithShape="0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/>
            </a:gradFill>
            <a:ln w="324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0" name="CustomShape 30"/>
            <p:cNvSpPr/>
            <p:nvPr/>
          </p:nvSpPr>
          <p:spPr>
            <a:xfrm rot="16200000">
              <a:off x="7367040" y="1188720"/>
              <a:ext cx="45360" cy="4536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1" name="CustomShape 31"/>
            <p:cNvSpPr/>
            <p:nvPr/>
          </p:nvSpPr>
          <p:spPr>
            <a:xfrm rot="16200000">
              <a:off x="7218720" y="1175760"/>
              <a:ext cx="78480" cy="784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24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2" name="CustomShape 32"/>
            <p:cNvSpPr/>
            <p:nvPr/>
          </p:nvSpPr>
          <p:spPr>
            <a:xfrm rot="16200000">
              <a:off x="7236720" y="1194120"/>
              <a:ext cx="42480" cy="424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24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53" name="PlaceHolder 3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54" name="PlaceHolder 3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4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Picture Placeholder 43"/>
          <p:cNvPicPr/>
          <p:nvPr/>
        </p:nvPicPr>
        <p:blipFill>
          <a:blip r:embed="rId2"/>
          <a:srcRect l="12" r="12"/>
          <a:stretch/>
        </p:blipFill>
        <p:spPr>
          <a:xfrm>
            <a:off x="86760" y="86760"/>
            <a:ext cx="12017160" cy="6683040"/>
          </a:xfrm>
          <a:prstGeom prst="rect">
            <a:avLst/>
          </a:prstGeom>
          <a:ln>
            <a:noFill/>
          </a:ln>
        </p:spPr>
      </p:pic>
      <p:sp>
        <p:nvSpPr>
          <p:cNvPr id="666" name="CustomShape 1"/>
          <p:cNvSpPr/>
          <p:nvPr/>
        </p:nvSpPr>
        <p:spPr>
          <a:xfrm>
            <a:off x="3575880" y="2237400"/>
            <a:ext cx="5038560" cy="107856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  <a:effectLst>
            <a:reflection blurRad="6350" stA="50000" endA="300" endPos="55000" dir="5400000" sy="-100000" algn="bl" rotWithShape="0"/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88000" tIns="0" rIns="2160000" bIns="144000" anchor="b">
            <a:noAutofit/>
          </a:bodyPr>
          <a:lstStyle/>
          <a:p>
            <a:pPr algn="r">
              <a:lnSpc>
                <a:spcPct val="90000"/>
              </a:lnSpc>
            </a:pPr>
            <a:r>
              <a:rPr dirty="0"/>
              <a:t/>
            </a:r>
            <a:br>
              <a:rPr dirty="0"/>
            </a:br>
            <a:r>
              <a:rPr lang="en-US" sz="5000" b="0" strike="noStrike" spc="-151" dirty="0">
                <a:solidFill>
                  <a:srgbClr val="AAD98A"/>
                </a:solidFill>
                <a:latin typeface="Imprint MT Shadow"/>
                <a:ea typeface="DejaVu Sans"/>
              </a:rPr>
              <a:t>AgroApp</a:t>
            </a:r>
            <a:endParaRPr lang="en-US" sz="5000" b="0" strike="noStrike" spc="-1" dirty="0">
              <a:latin typeface="Arial"/>
            </a:endParaRPr>
          </a:p>
        </p:txBody>
      </p:sp>
      <p:sp>
        <p:nvSpPr>
          <p:cNvPr id="667" name="CustomShape 2"/>
          <p:cNvSpPr/>
          <p:nvPr/>
        </p:nvSpPr>
        <p:spPr>
          <a:xfrm>
            <a:off x="3575880" y="3336022"/>
            <a:ext cx="4344840" cy="502560"/>
          </a:xfrm>
          <a:prstGeom prst="rect">
            <a:avLst/>
          </a:prstGeom>
          <a:solidFill>
            <a:srgbClr val="000000">
              <a:alpha val="90000"/>
            </a:srgbClr>
          </a:solidFill>
          <a:ln>
            <a:noFill/>
          </a:ln>
          <a:effectLst>
            <a:reflection blurRad="6350" stA="50000" endA="300" endPos="55000" dir="5400000" sy="-100000" algn="bl" rotWithShape="0"/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6000" tIns="144000" rIns="216000" bIns="0">
            <a:noAutofit/>
          </a:bodyPr>
          <a:lstStyle/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lang="el-GR" sz="2100" b="1" i="1" strike="noStrike" spc="-1" dirty="0">
                <a:solidFill>
                  <a:srgbClr val="AAD98A"/>
                </a:solidFill>
                <a:latin typeface="Constantia"/>
                <a:ea typeface="DejaVu Sans"/>
              </a:rPr>
              <a:t>Λογισμικό Υποστήριξης Αγρότη</a:t>
            </a:r>
            <a:endParaRPr lang="en-US" sz="2100" b="0" strike="noStrike" spc="-1" dirty="0">
              <a:latin typeface="Arial"/>
            </a:endParaRPr>
          </a:p>
        </p:txBody>
      </p:sp>
      <p:sp>
        <p:nvSpPr>
          <p:cNvPr id="668" name="Line 3"/>
          <p:cNvSpPr/>
          <p:nvPr/>
        </p:nvSpPr>
        <p:spPr>
          <a:xfrm>
            <a:off x="7103880" y="2420640"/>
            <a:ext cx="0" cy="720000"/>
          </a:xfrm>
          <a:prstGeom prst="line">
            <a:avLst/>
          </a:prstGeom>
          <a:ln>
            <a:solidFill>
              <a:srgbClr val="267C51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pic>
        <p:nvPicPr>
          <p:cNvPr id="669" name="Picture Placeholder 94"/>
          <p:cNvPicPr/>
          <p:nvPr/>
        </p:nvPicPr>
        <p:blipFill>
          <a:blip r:embed="rId3" cstate="print"/>
          <a:stretch/>
        </p:blipFill>
        <p:spPr>
          <a:xfrm>
            <a:off x="7392240" y="2277000"/>
            <a:ext cx="934560" cy="929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CustomShape 1"/>
          <p:cNvSpPr/>
          <p:nvPr/>
        </p:nvSpPr>
        <p:spPr>
          <a:xfrm>
            <a:off x="11496240" y="6155280"/>
            <a:ext cx="430560" cy="430560"/>
          </a:xfrm>
          <a:prstGeom prst="rect">
            <a:avLst/>
          </a:prstGeom>
          <a:noFill/>
          <a:ln w="3240">
            <a:solidFill>
              <a:srgbClr val="9ACB3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i="1" strike="noStrike" spc="-1" dirty="0">
                <a:solidFill>
                  <a:srgbClr val="404040"/>
                </a:solidFill>
                <a:latin typeface="Rockwell"/>
                <a:ea typeface="DejaVu Sans"/>
              </a:rPr>
              <a:t>10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717" name="CustomShape 2"/>
          <p:cNvSpPr/>
          <p:nvPr/>
        </p:nvSpPr>
        <p:spPr>
          <a:xfrm>
            <a:off x="9408240" y="6165360"/>
            <a:ext cx="1942920" cy="574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18" name="Picture 2"/>
          <p:cNvPicPr/>
          <p:nvPr/>
        </p:nvPicPr>
        <p:blipFill>
          <a:blip r:embed="rId2" cstate="print"/>
          <a:stretch/>
        </p:blipFill>
        <p:spPr>
          <a:xfrm>
            <a:off x="4151880" y="1412640"/>
            <a:ext cx="6227280" cy="4318920"/>
          </a:xfrm>
          <a:prstGeom prst="rect">
            <a:avLst/>
          </a:prstGeom>
          <a:ln>
            <a:noFill/>
          </a:ln>
        </p:spPr>
      </p:pic>
      <p:pic>
        <p:nvPicPr>
          <p:cNvPr id="719" name="Picture 2"/>
          <p:cNvPicPr/>
          <p:nvPr/>
        </p:nvPicPr>
        <p:blipFill>
          <a:blip r:embed="rId3"/>
          <a:stretch/>
        </p:blipFill>
        <p:spPr>
          <a:xfrm>
            <a:off x="188640" y="1412640"/>
            <a:ext cx="3742920" cy="4219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CustomShape 1"/>
          <p:cNvSpPr/>
          <p:nvPr/>
        </p:nvSpPr>
        <p:spPr>
          <a:xfrm>
            <a:off x="11496240" y="6155280"/>
            <a:ext cx="430560" cy="430560"/>
          </a:xfrm>
          <a:prstGeom prst="rect">
            <a:avLst/>
          </a:prstGeom>
          <a:noFill/>
          <a:ln w="3240">
            <a:solidFill>
              <a:srgbClr val="9ACB3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i="1" strike="noStrike" spc="-1" dirty="0">
                <a:solidFill>
                  <a:srgbClr val="404040"/>
                </a:solidFill>
                <a:latin typeface="Rockwell"/>
                <a:ea typeface="DejaVu Sans"/>
              </a:rPr>
              <a:t>11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721" name="CustomShape 2"/>
          <p:cNvSpPr/>
          <p:nvPr/>
        </p:nvSpPr>
        <p:spPr>
          <a:xfrm>
            <a:off x="9408240" y="6165360"/>
            <a:ext cx="1942920" cy="574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2" name="CustomShape 3"/>
          <p:cNvSpPr/>
          <p:nvPr/>
        </p:nvSpPr>
        <p:spPr>
          <a:xfrm>
            <a:off x="3179520" y="404640"/>
            <a:ext cx="5831280" cy="502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000" b="1" strike="noStrike" spc="-1" dirty="0">
                <a:solidFill>
                  <a:srgbClr val="92D050"/>
                </a:solidFill>
                <a:latin typeface="Constantia"/>
                <a:ea typeface="DejaVu Sans"/>
              </a:rPr>
              <a:t>Ημερολόγιο</a:t>
            </a:r>
            <a:endParaRPr lang="en-US" sz="3000" b="0" strike="noStrike" spc="-1" dirty="0">
              <a:latin typeface="Arial"/>
            </a:endParaRPr>
          </a:p>
        </p:txBody>
      </p:sp>
      <p:pic>
        <p:nvPicPr>
          <p:cNvPr id="723" name="Picture 2"/>
          <p:cNvPicPr/>
          <p:nvPr/>
        </p:nvPicPr>
        <p:blipFill>
          <a:blip r:embed="rId2" cstate="print"/>
          <a:stretch/>
        </p:blipFill>
        <p:spPr>
          <a:xfrm>
            <a:off x="4151880" y="1412640"/>
            <a:ext cx="6227280" cy="4318920"/>
          </a:xfrm>
          <a:prstGeom prst="rect">
            <a:avLst/>
          </a:prstGeom>
          <a:ln>
            <a:noFill/>
          </a:ln>
        </p:spPr>
      </p:pic>
      <p:pic>
        <p:nvPicPr>
          <p:cNvPr id="724" name="Picture 2"/>
          <p:cNvPicPr/>
          <p:nvPr/>
        </p:nvPicPr>
        <p:blipFill>
          <a:blip r:embed="rId3"/>
          <a:stretch/>
        </p:blipFill>
        <p:spPr>
          <a:xfrm>
            <a:off x="33840" y="533520"/>
            <a:ext cx="4510440" cy="5039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CustomShape 1"/>
          <p:cNvSpPr/>
          <p:nvPr/>
        </p:nvSpPr>
        <p:spPr>
          <a:xfrm>
            <a:off x="11496240" y="6155280"/>
            <a:ext cx="430560" cy="430560"/>
          </a:xfrm>
          <a:prstGeom prst="rect">
            <a:avLst/>
          </a:prstGeom>
          <a:noFill/>
          <a:ln w="3240">
            <a:solidFill>
              <a:srgbClr val="9ACB3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i="1" strike="noStrike" spc="-1" dirty="0">
                <a:solidFill>
                  <a:srgbClr val="404040"/>
                </a:solidFill>
                <a:latin typeface="Rockwell"/>
                <a:ea typeface="DejaVu Sans"/>
              </a:rPr>
              <a:t>12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726" name="CustomShape 2"/>
          <p:cNvSpPr/>
          <p:nvPr/>
        </p:nvSpPr>
        <p:spPr>
          <a:xfrm>
            <a:off x="9408240" y="6165360"/>
            <a:ext cx="1942920" cy="574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7" name="CustomShape 3"/>
          <p:cNvSpPr/>
          <p:nvPr/>
        </p:nvSpPr>
        <p:spPr>
          <a:xfrm>
            <a:off x="432000" y="432000"/>
            <a:ext cx="11338560" cy="430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000" b="1" strike="noStrike" spc="-1" dirty="0">
                <a:solidFill>
                  <a:srgbClr val="3C849E"/>
                </a:solidFill>
                <a:latin typeface="Constantia"/>
                <a:ea typeface="DejaVu Sans"/>
              </a:rPr>
              <a:t>Στατιστικά</a:t>
            </a:r>
            <a:endParaRPr lang="en-US" sz="3000" b="0" strike="noStrike" spc="-1" dirty="0">
              <a:latin typeface="Arial"/>
            </a:endParaRPr>
          </a:p>
        </p:txBody>
      </p:sp>
      <p:pic>
        <p:nvPicPr>
          <p:cNvPr id="728" name="Picture 2"/>
          <p:cNvPicPr/>
          <p:nvPr/>
        </p:nvPicPr>
        <p:blipFill>
          <a:blip r:embed="rId2"/>
          <a:stretch/>
        </p:blipFill>
        <p:spPr>
          <a:xfrm>
            <a:off x="263520" y="1196640"/>
            <a:ext cx="3886920" cy="4642920"/>
          </a:xfrm>
          <a:prstGeom prst="rect">
            <a:avLst/>
          </a:prstGeom>
          <a:ln>
            <a:noFill/>
          </a:ln>
        </p:spPr>
      </p:pic>
      <p:pic>
        <p:nvPicPr>
          <p:cNvPr id="729" name="Picture 2"/>
          <p:cNvPicPr/>
          <p:nvPr/>
        </p:nvPicPr>
        <p:blipFill>
          <a:blip r:embed="rId3" cstate="print"/>
          <a:stretch/>
        </p:blipFill>
        <p:spPr>
          <a:xfrm>
            <a:off x="4151880" y="1412640"/>
            <a:ext cx="6227280" cy="4318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CustomShape 1"/>
          <p:cNvSpPr/>
          <p:nvPr/>
        </p:nvSpPr>
        <p:spPr>
          <a:xfrm>
            <a:off x="11496240" y="6155280"/>
            <a:ext cx="430560" cy="430560"/>
          </a:xfrm>
          <a:prstGeom prst="rect">
            <a:avLst/>
          </a:prstGeom>
          <a:noFill/>
          <a:ln w="3240">
            <a:solidFill>
              <a:srgbClr val="9ACB3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i="1" strike="noStrike" spc="-1" dirty="0">
                <a:solidFill>
                  <a:srgbClr val="404040"/>
                </a:solidFill>
                <a:latin typeface="Rockwell"/>
                <a:ea typeface="DejaVu Sans"/>
              </a:rPr>
              <a:t>13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731" name="CustomShape 2"/>
          <p:cNvSpPr/>
          <p:nvPr/>
        </p:nvSpPr>
        <p:spPr>
          <a:xfrm>
            <a:off x="9336240" y="6132960"/>
            <a:ext cx="1942920" cy="574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32" name="Picture 2"/>
          <p:cNvPicPr/>
          <p:nvPr/>
        </p:nvPicPr>
        <p:blipFill>
          <a:blip r:embed="rId2" cstate="print"/>
          <a:stretch/>
        </p:blipFill>
        <p:spPr>
          <a:xfrm>
            <a:off x="4151880" y="1396080"/>
            <a:ext cx="6227280" cy="4335840"/>
          </a:xfrm>
          <a:prstGeom prst="rect">
            <a:avLst/>
          </a:prstGeom>
          <a:ln>
            <a:noFill/>
          </a:ln>
        </p:spPr>
      </p:pic>
      <p:pic>
        <p:nvPicPr>
          <p:cNvPr id="733" name="Picture 2"/>
          <p:cNvPicPr/>
          <p:nvPr/>
        </p:nvPicPr>
        <p:blipFill>
          <a:blip r:embed="rId3"/>
          <a:stretch/>
        </p:blipFill>
        <p:spPr>
          <a:xfrm>
            <a:off x="0" y="1052640"/>
            <a:ext cx="3876480" cy="4708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CustomShape 1"/>
          <p:cNvSpPr/>
          <p:nvPr/>
        </p:nvSpPr>
        <p:spPr>
          <a:xfrm>
            <a:off x="9408240" y="6165360"/>
            <a:ext cx="1871640" cy="575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35" name="Picture 2"/>
          <p:cNvPicPr/>
          <p:nvPr/>
        </p:nvPicPr>
        <p:blipFill>
          <a:blip r:embed="rId2"/>
          <a:stretch/>
        </p:blipFill>
        <p:spPr>
          <a:xfrm>
            <a:off x="119160" y="116640"/>
            <a:ext cx="11952720" cy="6624000"/>
          </a:xfrm>
          <a:prstGeom prst="rect">
            <a:avLst/>
          </a:prstGeom>
          <a:ln>
            <a:noFill/>
          </a:ln>
        </p:spPr>
      </p:pic>
      <p:sp>
        <p:nvSpPr>
          <p:cNvPr id="736" name="Line 2"/>
          <p:cNvSpPr/>
          <p:nvPr/>
        </p:nvSpPr>
        <p:spPr>
          <a:xfrm>
            <a:off x="4626000" y="2033280"/>
            <a:ext cx="0" cy="148752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7" name="Line 3"/>
          <p:cNvSpPr/>
          <p:nvPr/>
        </p:nvSpPr>
        <p:spPr>
          <a:xfrm>
            <a:off x="7575120" y="2033280"/>
            <a:ext cx="0" cy="148752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8" name="CustomShape 4"/>
          <p:cNvSpPr/>
          <p:nvPr/>
        </p:nvSpPr>
        <p:spPr>
          <a:xfrm>
            <a:off x="11496240" y="6155280"/>
            <a:ext cx="431280" cy="431280"/>
          </a:xfrm>
          <a:prstGeom prst="rect">
            <a:avLst/>
          </a:prstGeom>
          <a:noFill/>
          <a:ln w="3240">
            <a:solidFill>
              <a:srgbClr val="9ACB3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i="1" strike="noStrike" spc="-1" dirty="0">
                <a:solidFill>
                  <a:srgbClr val="404040"/>
                </a:solidFill>
                <a:latin typeface="Rockwell"/>
              </a:rPr>
              <a:t>14</a:t>
            </a:r>
            <a:endParaRPr lang="en-US" sz="1200" b="0" strike="noStrike" spc="-1" dirty="0">
              <a:latin typeface="Arial"/>
            </a:endParaRPr>
          </a:p>
        </p:txBody>
      </p:sp>
      <p:pic>
        <p:nvPicPr>
          <p:cNvPr id="739" name="γραφικά18"/>
          <p:cNvPicPr/>
          <p:nvPr/>
        </p:nvPicPr>
        <p:blipFill>
          <a:blip r:embed="rId3" cstate="print"/>
          <a:stretch/>
        </p:blipFill>
        <p:spPr>
          <a:xfrm>
            <a:off x="7417955" y="1481590"/>
            <a:ext cx="2377440" cy="2122200"/>
          </a:xfrm>
          <a:prstGeom prst="rect">
            <a:avLst/>
          </a:prstGeom>
          <a:ln>
            <a:noFill/>
          </a:ln>
          <a:effectLst>
            <a:reflection blurRad="6350" stA="50000" endA="300" endPos="55000" dir="5400000" sy="-100000" algn="bl" rotWithShape="0"/>
          </a:effectLst>
          <a:scene3d>
            <a:camera prst="perspectiveHeroicExtremeLeftFacing"/>
            <a:lightRig rig="threePt" dir="t"/>
          </a:scene3d>
        </p:spPr>
      </p:pic>
      <p:pic>
        <p:nvPicPr>
          <p:cNvPr id="740" name="Picture 5"/>
          <p:cNvPicPr/>
          <p:nvPr/>
        </p:nvPicPr>
        <p:blipFill>
          <a:blip r:embed="rId4"/>
          <a:stretch/>
        </p:blipFill>
        <p:spPr>
          <a:xfrm>
            <a:off x="631321" y="948721"/>
            <a:ext cx="3385080" cy="2834640"/>
          </a:xfrm>
          <a:prstGeom prst="rect">
            <a:avLst/>
          </a:prstGeom>
          <a:ln>
            <a:noFill/>
          </a:ln>
          <a:effectLst>
            <a:outerShdw blurRad="50800" dist="38160" dir="5400000" algn="t" rotWithShape="0">
              <a:srgbClr val="000000">
                <a:alpha val="40000"/>
              </a:srgb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741" name="CustomShape 5"/>
          <p:cNvSpPr/>
          <p:nvPr/>
        </p:nvSpPr>
        <p:spPr>
          <a:xfrm>
            <a:off x="644204" y="457920"/>
            <a:ext cx="3599640" cy="91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l-GR" sz="3200" b="1" spc="-1" dirty="0">
                <a:solidFill>
                  <a:srgbClr val="4D671B"/>
                </a:solidFill>
                <a:latin typeface="Constantia"/>
                <a:ea typeface="DejaVu Sans"/>
              </a:rPr>
              <a:t>Γλώσσα</a:t>
            </a:r>
            <a:r>
              <a:rPr lang="en-US" sz="3200" b="1" strike="noStrike" spc="-1" dirty="0">
                <a:solidFill>
                  <a:srgbClr val="4D671B"/>
                </a:solidFill>
                <a:latin typeface="Constantia"/>
                <a:ea typeface="DejaVu Sans"/>
              </a:rPr>
              <a:t> Υλοποίησης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742" name="CustomShape 6"/>
          <p:cNvSpPr/>
          <p:nvPr/>
        </p:nvSpPr>
        <p:spPr>
          <a:xfrm>
            <a:off x="6472440" y="457920"/>
            <a:ext cx="3311640" cy="91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4D671B"/>
                </a:solidFill>
                <a:latin typeface="Constantia"/>
                <a:ea typeface="DejaVu Sans"/>
              </a:rPr>
              <a:t>Περιβάλλον Ανάπτυξης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743" name="TextShape 7"/>
          <p:cNvSpPr txBox="1"/>
          <p:nvPr/>
        </p:nvSpPr>
        <p:spPr>
          <a:xfrm>
            <a:off x="684884" y="4515241"/>
            <a:ext cx="4663440" cy="583321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3200" b="1" strike="noStrike" spc="-1" dirty="0">
                <a:solidFill>
                  <a:srgbClr val="4D671B"/>
                </a:solidFill>
                <a:latin typeface="Constantia"/>
                <a:ea typeface="DejaVu Sans"/>
              </a:rPr>
              <a:t>Java </a:t>
            </a:r>
            <a:r>
              <a:rPr lang="el-GR" sz="3200" b="1" strike="noStrike" spc="-1" dirty="0">
                <a:solidFill>
                  <a:srgbClr val="4D671B"/>
                </a:solidFill>
                <a:latin typeface="Constantia"/>
                <a:ea typeface="DejaVu Sans"/>
              </a:rPr>
              <a:t>Βιβλιοθήκες</a:t>
            </a:r>
            <a:r>
              <a:rPr lang="en-US" sz="3200" b="1" strike="noStrike" spc="-1" dirty="0">
                <a:solidFill>
                  <a:srgbClr val="4D671B"/>
                </a:solidFill>
                <a:latin typeface="Constantia"/>
                <a:ea typeface="DejaVu Sans"/>
              </a:rPr>
              <a:t>  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744" name="TextShape 8"/>
          <p:cNvSpPr txBox="1"/>
          <p:nvPr/>
        </p:nvSpPr>
        <p:spPr>
          <a:xfrm>
            <a:off x="644204" y="5262061"/>
            <a:ext cx="4978440" cy="89109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2600" b="0" strike="noStrike" spc="-1" dirty="0">
                <a:solidFill>
                  <a:srgbClr val="333333"/>
                </a:solidFill>
                <a:latin typeface="Constantia"/>
                <a:ea typeface="DejaVu Sans"/>
              </a:rPr>
              <a:t>-JavaFX: Ανάπτυξη Γραφικής Διασύνδεσης </a:t>
            </a:r>
            <a:endParaRPr lang="en-US" sz="2600" b="0" strike="noStrike" spc="-1" dirty="0">
              <a:latin typeface="Arial"/>
            </a:endParaRPr>
          </a:p>
        </p:txBody>
      </p:sp>
      <p:sp>
        <p:nvSpPr>
          <p:cNvPr id="745" name="TextShape 9"/>
          <p:cNvSpPr txBox="1"/>
          <p:nvPr/>
        </p:nvSpPr>
        <p:spPr>
          <a:xfrm>
            <a:off x="6472440" y="4515241"/>
            <a:ext cx="5394960" cy="583321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3200" b="1" strike="noStrike" spc="-1" dirty="0">
                <a:solidFill>
                  <a:srgbClr val="4D671B"/>
                </a:solidFill>
                <a:latin typeface="Constantia"/>
                <a:ea typeface="DejaVu Sans"/>
              </a:rPr>
              <a:t>Εξωτερικές </a:t>
            </a:r>
            <a:r>
              <a:rPr lang="el-GR" sz="3200" b="1" spc="-1" dirty="0">
                <a:solidFill>
                  <a:srgbClr val="4D671B"/>
                </a:solidFill>
                <a:latin typeface="Constantia"/>
                <a:ea typeface="DejaVu Sans"/>
              </a:rPr>
              <a:t>Βιβλ</a:t>
            </a:r>
            <a:r>
              <a:rPr lang="en-US" sz="3200" b="1" strike="noStrike" spc="-1" dirty="0">
                <a:solidFill>
                  <a:srgbClr val="4D671B"/>
                </a:solidFill>
                <a:latin typeface="Constantia"/>
                <a:ea typeface="DejaVu Sans"/>
              </a:rPr>
              <a:t>ιοθήκες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746" name="TextShape 10"/>
          <p:cNvSpPr txBox="1"/>
          <p:nvPr/>
        </p:nvSpPr>
        <p:spPr>
          <a:xfrm>
            <a:off x="6815880" y="5338201"/>
            <a:ext cx="3314160" cy="49098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2600" b="0" strike="noStrike" spc="-1" dirty="0">
                <a:solidFill>
                  <a:srgbClr val="333333"/>
                </a:solidFill>
                <a:latin typeface="Constantia"/>
                <a:ea typeface="DejaVu Sans"/>
              </a:rPr>
              <a:t>  -Δεν χρησιμοποιούμε</a:t>
            </a:r>
            <a:endParaRPr lang="en-US" sz="26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CustomShape 1"/>
          <p:cNvSpPr/>
          <p:nvPr/>
        </p:nvSpPr>
        <p:spPr>
          <a:xfrm>
            <a:off x="9480240" y="6165360"/>
            <a:ext cx="1798920" cy="430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48" name="Picture 4"/>
          <p:cNvPicPr/>
          <p:nvPr/>
        </p:nvPicPr>
        <p:blipFill>
          <a:blip r:embed="rId2"/>
          <a:stretch/>
        </p:blipFill>
        <p:spPr>
          <a:xfrm>
            <a:off x="-181" y="1440"/>
            <a:ext cx="12190680" cy="6856560"/>
          </a:xfrm>
          <a:prstGeom prst="rect">
            <a:avLst/>
          </a:prstGeom>
          <a:ln>
            <a:noFill/>
          </a:ln>
        </p:spPr>
      </p:pic>
      <p:sp>
        <p:nvSpPr>
          <p:cNvPr id="749" name="CustomShape 2"/>
          <p:cNvSpPr/>
          <p:nvPr/>
        </p:nvSpPr>
        <p:spPr>
          <a:xfrm>
            <a:off x="180060" y="522996"/>
            <a:ext cx="11338560" cy="430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000" b="1" strike="noStrike" spc="-1" dirty="0">
                <a:solidFill>
                  <a:srgbClr val="4D671B"/>
                </a:solidFill>
                <a:latin typeface="Constantia"/>
                <a:ea typeface="DejaVu Sans"/>
              </a:rPr>
              <a:t>	Διάγραμμα Κλάσεων</a:t>
            </a:r>
            <a:endParaRPr lang="en-US" sz="3000" b="0" strike="noStrike" spc="-1" dirty="0">
              <a:latin typeface="Arial"/>
            </a:endParaRPr>
          </a:p>
        </p:txBody>
      </p:sp>
      <p:sp>
        <p:nvSpPr>
          <p:cNvPr id="750" name="CustomShape 3"/>
          <p:cNvSpPr/>
          <p:nvPr/>
        </p:nvSpPr>
        <p:spPr>
          <a:xfrm>
            <a:off x="11496240" y="6155280"/>
            <a:ext cx="430560" cy="430560"/>
          </a:xfrm>
          <a:prstGeom prst="rect">
            <a:avLst/>
          </a:prstGeom>
          <a:noFill/>
          <a:ln w="3240">
            <a:solidFill>
              <a:srgbClr val="9ACB3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i="1" strike="noStrike" spc="-1" dirty="0">
                <a:solidFill>
                  <a:srgbClr val="404040"/>
                </a:solidFill>
                <a:latin typeface="Rockwell"/>
                <a:ea typeface="DejaVu Sans"/>
              </a:rPr>
              <a:t>15</a:t>
            </a:r>
            <a:endParaRPr lang="en-US" sz="1200" b="0" strike="noStrike" spc="-1" dirty="0">
              <a:latin typeface="Arial"/>
            </a:endParaRPr>
          </a:p>
        </p:txBody>
      </p:sp>
      <p:pic>
        <p:nvPicPr>
          <p:cNvPr id="751" name="γραφικά1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03652" y="930027"/>
            <a:ext cx="7383013" cy="5881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CustomShape 1"/>
          <p:cNvSpPr/>
          <p:nvPr/>
        </p:nvSpPr>
        <p:spPr>
          <a:xfrm>
            <a:off x="11496240" y="6155280"/>
            <a:ext cx="430560" cy="430560"/>
          </a:xfrm>
          <a:prstGeom prst="rect">
            <a:avLst/>
          </a:prstGeom>
          <a:noFill/>
          <a:ln w="3240">
            <a:solidFill>
              <a:srgbClr val="9ACB3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fld id="{E5F6A7BD-36E2-452A-BAF0-CB89196AF5E3}" type="slidenum">
              <a:rPr lang="en-US" sz="1200" b="1" i="1" strike="noStrike" spc="-1">
                <a:solidFill>
                  <a:srgbClr val="404040"/>
                </a:solidFill>
                <a:latin typeface="Rockwell"/>
                <a:ea typeface="DejaVu Sans"/>
              </a:rPr>
              <a:pPr algn="ctr">
                <a:lnSpc>
                  <a:spcPct val="100000"/>
                </a:lnSpc>
              </a:pPr>
              <a:t>16</a:t>
            </a:fld>
            <a:endParaRPr lang="en-US" sz="1200" b="0" strike="noStrike" spc="-1" dirty="0">
              <a:latin typeface="Arial"/>
            </a:endParaRPr>
          </a:p>
        </p:txBody>
      </p:sp>
      <p:sp>
        <p:nvSpPr>
          <p:cNvPr id="753" name="CustomShape 2"/>
          <p:cNvSpPr/>
          <p:nvPr/>
        </p:nvSpPr>
        <p:spPr>
          <a:xfrm>
            <a:off x="548640" y="1645920"/>
            <a:ext cx="9503640" cy="525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r>
              <a:rPr lang="en-US" sz="2200" b="0" strike="noStrike" spc="-1" dirty="0">
                <a:solidFill>
                  <a:srgbClr val="333333"/>
                </a:solidFill>
                <a:latin typeface="Constantia"/>
                <a:ea typeface="DejaVu Sans"/>
              </a:rPr>
              <a:t>Η κληρονομικότητα μεταξύ των κλάσεων </a:t>
            </a:r>
            <a:r>
              <a:rPr lang="en-US" sz="2200" spc="-1" dirty="0">
                <a:solidFill>
                  <a:srgbClr val="333333"/>
                </a:solidFill>
                <a:latin typeface="Constantia"/>
                <a:ea typeface="DejaVu Sans"/>
              </a:rPr>
              <a:t>“</a:t>
            </a:r>
            <a:r>
              <a:rPr lang="en-US" sz="2200" b="0" strike="noStrike" spc="-1" dirty="0">
                <a:solidFill>
                  <a:srgbClr val="333333"/>
                </a:solidFill>
                <a:latin typeface="Constantia"/>
                <a:ea typeface="DejaVu Sans"/>
              </a:rPr>
              <a:t>Plant”,  “Tree” και “Crop” χρησιμοποιήθηκε επειδή οι κλάσεις “Tree“ και “Crop” εμφάνιζαν πολλά</a:t>
            </a:r>
            <a:r>
              <a:rPr lang="el-GR" sz="2200" spc="-1" dirty="0">
                <a:latin typeface="Arial"/>
              </a:rPr>
              <a:t> </a:t>
            </a:r>
            <a:r>
              <a:rPr lang="en-US" sz="2200" b="0" strike="noStrike" spc="-1" dirty="0">
                <a:solidFill>
                  <a:srgbClr val="333333"/>
                </a:solidFill>
                <a:latin typeface="Constantia"/>
                <a:ea typeface="DejaVu Sans"/>
              </a:rPr>
              <a:t>κοινά στοιχεία και επίσης κάνει πιο εύκολη τη διαδικασία αποθήκευσης και ανάκλησης των δεδομένων.</a:t>
            </a:r>
            <a:endParaRPr lang="en-US" sz="2200" b="0" strike="noStrike" spc="-1" dirty="0">
              <a:latin typeface="Arial"/>
            </a:endParaRPr>
          </a:p>
          <a:p>
            <a:endParaRPr lang="en-US" sz="2200" b="0" strike="noStrike" spc="-1" dirty="0">
              <a:latin typeface="Arial"/>
            </a:endParaRPr>
          </a:p>
          <a:p>
            <a:r>
              <a:rPr lang="el-GR" sz="2200" spc="-1" dirty="0">
                <a:solidFill>
                  <a:srgbClr val="333333"/>
                </a:solidFill>
                <a:latin typeface="Constantia"/>
                <a:ea typeface="DejaVu Sans"/>
              </a:rPr>
              <a:t>Στην κλάση</a:t>
            </a:r>
            <a:r>
              <a:rPr lang="en-US" sz="2200" b="0" strike="noStrike" spc="-1" dirty="0">
                <a:solidFill>
                  <a:srgbClr val="333333"/>
                </a:solidFill>
                <a:latin typeface="Constantia"/>
                <a:ea typeface="DejaVu Sans"/>
              </a:rPr>
              <a:t> “Statistics” τα quantityGraph και incomeGraph είναι HashMaps για ευκολία αναπαράστασης των δεδομένων στα γραφήματα</a:t>
            </a:r>
            <a:r>
              <a:rPr lang="en-US" sz="1800" b="0" strike="noStrike" spc="-1" dirty="0">
                <a:solidFill>
                  <a:srgbClr val="333333"/>
                </a:solidFill>
                <a:latin typeface="Constantia"/>
                <a:ea typeface="DejaVu Sans"/>
              </a:rPr>
              <a:t>.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754" name="CustomShape 3"/>
          <p:cNvSpPr/>
          <p:nvPr/>
        </p:nvSpPr>
        <p:spPr>
          <a:xfrm>
            <a:off x="9336240" y="6165360"/>
            <a:ext cx="1942920" cy="574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755" name="Group 4"/>
          <p:cNvGrpSpPr/>
          <p:nvPr/>
        </p:nvGrpSpPr>
        <p:grpSpPr>
          <a:xfrm rot="19239474">
            <a:off x="-243780" y="4750867"/>
            <a:ext cx="2043360" cy="2140200"/>
            <a:chOff x="9668520" y="274320"/>
            <a:chExt cx="2043360" cy="2140200"/>
          </a:xfrm>
        </p:grpSpPr>
        <p:sp>
          <p:nvSpPr>
            <p:cNvPr id="756" name="CustomShape 5"/>
            <p:cNvSpPr/>
            <p:nvPr/>
          </p:nvSpPr>
          <p:spPr>
            <a:xfrm rot="17664600">
              <a:off x="9687960" y="1197000"/>
              <a:ext cx="465840" cy="343080"/>
            </a:xfrm>
            <a:custGeom>
              <a:avLst/>
              <a:gdLst/>
              <a:ahLst/>
              <a:cxnLst/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57" name="CustomShape 6"/>
            <p:cNvSpPr/>
            <p:nvPr/>
          </p:nvSpPr>
          <p:spPr>
            <a:xfrm rot="18780600">
              <a:off x="10223280" y="1307160"/>
              <a:ext cx="315360" cy="232200"/>
            </a:xfrm>
            <a:custGeom>
              <a:avLst/>
              <a:gdLst/>
              <a:ahLst/>
              <a:cxnLst/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58" name="CustomShape 7"/>
            <p:cNvSpPr/>
            <p:nvPr/>
          </p:nvSpPr>
          <p:spPr>
            <a:xfrm rot="17664600">
              <a:off x="10148400" y="1103400"/>
              <a:ext cx="249120" cy="183240"/>
            </a:xfrm>
            <a:custGeom>
              <a:avLst/>
              <a:gdLst/>
              <a:ahLst/>
              <a:cxnLst/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59" name="CustomShape 8"/>
            <p:cNvSpPr/>
            <p:nvPr/>
          </p:nvSpPr>
          <p:spPr>
            <a:xfrm rot="18213600">
              <a:off x="10526760" y="1100160"/>
              <a:ext cx="215640" cy="158400"/>
            </a:xfrm>
            <a:custGeom>
              <a:avLst/>
              <a:gdLst/>
              <a:ahLst/>
              <a:cxnLst/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60" name="CustomShape 9"/>
            <p:cNvSpPr/>
            <p:nvPr/>
          </p:nvSpPr>
          <p:spPr>
            <a:xfrm rot="16681200">
              <a:off x="10427400" y="704520"/>
              <a:ext cx="215640" cy="158400"/>
            </a:xfrm>
            <a:custGeom>
              <a:avLst/>
              <a:gdLst/>
              <a:ahLst/>
              <a:cxnLst/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61" name="CustomShape 10"/>
            <p:cNvSpPr/>
            <p:nvPr/>
          </p:nvSpPr>
          <p:spPr>
            <a:xfrm rot="19164600">
              <a:off x="11062440" y="1121400"/>
              <a:ext cx="160920" cy="118080"/>
            </a:xfrm>
            <a:custGeom>
              <a:avLst/>
              <a:gdLst/>
              <a:ahLst/>
              <a:cxnLst/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62" name="CustomShape 11"/>
            <p:cNvSpPr/>
            <p:nvPr/>
          </p:nvSpPr>
          <p:spPr>
            <a:xfrm rot="15718200">
              <a:off x="10906920" y="312840"/>
              <a:ext cx="215640" cy="158400"/>
            </a:xfrm>
            <a:custGeom>
              <a:avLst/>
              <a:gdLst/>
              <a:ahLst/>
              <a:cxnLst/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63" name="CustomShape 12"/>
            <p:cNvSpPr/>
            <p:nvPr/>
          </p:nvSpPr>
          <p:spPr>
            <a:xfrm rot="18485400">
              <a:off x="10802160" y="793800"/>
              <a:ext cx="215640" cy="158400"/>
            </a:xfrm>
            <a:custGeom>
              <a:avLst/>
              <a:gdLst/>
              <a:ahLst/>
              <a:cxnLst/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64" name="CustomShape 13"/>
            <p:cNvSpPr/>
            <p:nvPr/>
          </p:nvSpPr>
          <p:spPr>
            <a:xfrm rot="18282600">
              <a:off x="11086920" y="867960"/>
              <a:ext cx="215640" cy="158400"/>
            </a:xfrm>
            <a:custGeom>
              <a:avLst/>
              <a:gdLst/>
              <a:ahLst/>
              <a:cxnLst/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65" name="CustomShape 14"/>
            <p:cNvSpPr/>
            <p:nvPr/>
          </p:nvSpPr>
          <p:spPr>
            <a:xfrm rot="20331000">
              <a:off x="9794160" y="1536480"/>
              <a:ext cx="578160" cy="605520"/>
            </a:xfrm>
            <a:custGeom>
              <a:avLst/>
              <a:gdLst/>
              <a:ahLst/>
              <a:cxnLst/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66" name="CustomShape 15"/>
            <p:cNvSpPr/>
            <p:nvPr/>
          </p:nvSpPr>
          <p:spPr>
            <a:xfrm rot="20003400">
              <a:off x="10554840" y="1536120"/>
              <a:ext cx="315360" cy="232200"/>
            </a:xfrm>
            <a:custGeom>
              <a:avLst/>
              <a:gdLst/>
              <a:ahLst/>
              <a:cxnLst/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67" name="CustomShape 16"/>
            <p:cNvSpPr/>
            <p:nvPr/>
          </p:nvSpPr>
          <p:spPr>
            <a:xfrm rot="19164600">
              <a:off x="11236320" y="1542240"/>
              <a:ext cx="160920" cy="118080"/>
            </a:xfrm>
            <a:custGeom>
              <a:avLst/>
              <a:gdLst/>
              <a:ahLst/>
              <a:cxnLst/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68" name="CustomShape 17"/>
            <p:cNvSpPr/>
            <p:nvPr/>
          </p:nvSpPr>
          <p:spPr>
            <a:xfrm rot="21163800">
              <a:off x="10220760" y="2162880"/>
              <a:ext cx="315360" cy="232200"/>
            </a:xfrm>
            <a:custGeom>
              <a:avLst/>
              <a:gdLst/>
              <a:ahLst/>
              <a:cxnLst/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69" name="CustomShape 18"/>
            <p:cNvSpPr/>
            <p:nvPr/>
          </p:nvSpPr>
          <p:spPr>
            <a:xfrm rot="20806200">
              <a:off x="11539440" y="1983600"/>
              <a:ext cx="160920" cy="118080"/>
            </a:xfrm>
            <a:custGeom>
              <a:avLst/>
              <a:gdLst/>
              <a:ahLst/>
              <a:cxnLst/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70" name="CustomShape 19"/>
          <p:cNvSpPr/>
          <p:nvPr/>
        </p:nvSpPr>
        <p:spPr>
          <a:xfrm>
            <a:off x="1005840" y="640080"/>
            <a:ext cx="8686800" cy="36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200" b="1" strike="noStrike" spc="-1" dirty="0">
                <a:solidFill>
                  <a:srgbClr val="4D671B"/>
                </a:solidFill>
                <a:latin typeface="Constantia"/>
                <a:ea typeface="DejaVu Sans"/>
              </a:rPr>
              <a:t>Κύριες σχεδιαστικές αποφάσεις</a:t>
            </a:r>
            <a:endParaRPr lang="en-US" sz="3200" b="0" strike="noStrike" spc="-1" dirty="0">
              <a:latin typeface="Arial"/>
            </a:endParaRPr>
          </a:p>
        </p:txBody>
      </p:sp>
      <p:grpSp>
        <p:nvGrpSpPr>
          <p:cNvPr id="21" name="Group 4"/>
          <p:cNvGrpSpPr/>
          <p:nvPr/>
        </p:nvGrpSpPr>
        <p:grpSpPr>
          <a:xfrm>
            <a:off x="9820560" y="428609"/>
            <a:ext cx="2043360" cy="2140200"/>
            <a:chOff x="9668520" y="274320"/>
            <a:chExt cx="2043360" cy="2140200"/>
          </a:xfrm>
        </p:grpSpPr>
        <p:sp>
          <p:nvSpPr>
            <p:cNvPr id="22" name="CustomShape 5"/>
            <p:cNvSpPr/>
            <p:nvPr/>
          </p:nvSpPr>
          <p:spPr>
            <a:xfrm rot="17664600">
              <a:off x="9687960" y="1197000"/>
              <a:ext cx="465840" cy="343080"/>
            </a:xfrm>
            <a:custGeom>
              <a:avLst/>
              <a:gdLst/>
              <a:ahLst/>
              <a:cxnLst/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" name="CustomShape 6"/>
            <p:cNvSpPr/>
            <p:nvPr/>
          </p:nvSpPr>
          <p:spPr>
            <a:xfrm rot="18780600">
              <a:off x="10223280" y="1307160"/>
              <a:ext cx="315360" cy="232200"/>
            </a:xfrm>
            <a:custGeom>
              <a:avLst/>
              <a:gdLst/>
              <a:ahLst/>
              <a:cxnLst/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" name="CustomShape 7"/>
            <p:cNvSpPr/>
            <p:nvPr/>
          </p:nvSpPr>
          <p:spPr>
            <a:xfrm rot="17664600">
              <a:off x="10148400" y="1103400"/>
              <a:ext cx="249120" cy="183240"/>
            </a:xfrm>
            <a:custGeom>
              <a:avLst/>
              <a:gdLst/>
              <a:ahLst/>
              <a:cxnLst/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" name="CustomShape 8"/>
            <p:cNvSpPr/>
            <p:nvPr/>
          </p:nvSpPr>
          <p:spPr>
            <a:xfrm rot="18213600">
              <a:off x="10526760" y="1100160"/>
              <a:ext cx="215640" cy="158400"/>
            </a:xfrm>
            <a:custGeom>
              <a:avLst/>
              <a:gdLst/>
              <a:ahLst/>
              <a:cxnLst/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" name="CustomShape 9"/>
            <p:cNvSpPr/>
            <p:nvPr/>
          </p:nvSpPr>
          <p:spPr>
            <a:xfrm rot="16681200">
              <a:off x="10427400" y="704520"/>
              <a:ext cx="215640" cy="158400"/>
            </a:xfrm>
            <a:custGeom>
              <a:avLst/>
              <a:gdLst/>
              <a:ahLst/>
              <a:cxnLst/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" name="CustomShape 10"/>
            <p:cNvSpPr/>
            <p:nvPr/>
          </p:nvSpPr>
          <p:spPr>
            <a:xfrm rot="19164600">
              <a:off x="11062440" y="1121400"/>
              <a:ext cx="160920" cy="118080"/>
            </a:xfrm>
            <a:custGeom>
              <a:avLst/>
              <a:gdLst/>
              <a:ahLst/>
              <a:cxnLst/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" name="CustomShape 11"/>
            <p:cNvSpPr/>
            <p:nvPr/>
          </p:nvSpPr>
          <p:spPr>
            <a:xfrm rot="15718200">
              <a:off x="10906920" y="312840"/>
              <a:ext cx="215640" cy="158400"/>
            </a:xfrm>
            <a:custGeom>
              <a:avLst/>
              <a:gdLst/>
              <a:ahLst/>
              <a:cxnLst/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" name="CustomShape 12"/>
            <p:cNvSpPr/>
            <p:nvPr/>
          </p:nvSpPr>
          <p:spPr>
            <a:xfrm rot="18485400">
              <a:off x="10802160" y="793800"/>
              <a:ext cx="215640" cy="158400"/>
            </a:xfrm>
            <a:custGeom>
              <a:avLst/>
              <a:gdLst/>
              <a:ahLst/>
              <a:cxnLst/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" name="CustomShape 13"/>
            <p:cNvSpPr/>
            <p:nvPr/>
          </p:nvSpPr>
          <p:spPr>
            <a:xfrm rot="18282600">
              <a:off x="11086920" y="867960"/>
              <a:ext cx="215640" cy="158400"/>
            </a:xfrm>
            <a:custGeom>
              <a:avLst/>
              <a:gdLst/>
              <a:ahLst/>
              <a:cxnLst/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" name="CustomShape 14"/>
            <p:cNvSpPr/>
            <p:nvPr/>
          </p:nvSpPr>
          <p:spPr>
            <a:xfrm rot="20331000">
              <a:off x="9794160" y="1536480"/>
              <a:ext cx="578160" cy="605520"/>
            </a:xfrm>
            <a:custGeom>
              <a:avLst/>
              <a:gdLst/>
              <a:ahLst/>
              <a:cxnLst/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" name="CustomShape 15"/>
            <p:cNvSpPr/>
            <p:nvPr/>
          </p:nvSpPr>
          <p:spPr>
            <a:xfrm rot="20003400">
              <a:off x="10554840" y="1536120"/>
              <a:ext cx="315360" cy="232200"/>
            </a:xfrm>
            <a:custGeom>
              <a:avLst/>
              <a:gdLst/>
              <a:ahLst/>
              <a:cxnLst/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" name="CustomShape 16"/>
            <p:cNvSpPr/>
            <p:nvPr/>
          </p:nvSpPr>
          <p:spPr>
            <a:xfrm rot="19164600">
              <a:off x="11236320" y="1542240"/>
              <a:ext cx="160920" cy="118080"/>
            </a:xfrm>
            <a:custGeom>
              <a:avLst/>
              <a:gdLst/>
              <a:ahLst/>
              <a:cxnLst/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" name="CustomShape 17"/>
            <p:cNvSpPr/>
            <p:nvPr/>
          </p:nvSpPr>
          <p:spPr>
            <a:xfrm rot="21163800">
              <a:off x="10220760" y="2162880"/>
              <a:ext cx="315360" cy="232200"/>
            </a:xfrm>
            <a:custGeom>
              <a:avLst/>
              <a:gdLst/>
              <a:ahLst/>
              <a:cxnLst/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" name="CustomShape 18"/>
            <p:cNvSpPr/>
            <p:nvPr/>
          </p:nvSpPr>
          <p:spPr>
            <a:xfrm rot="20806200">
              <a:off x="11539440" y="1983600"/>
              <a:ext cx="160920" cy="118080"/>
            </a:xfrm>
            <a:custGeom>
              <a:avLst/>
              <a:gdLst/>
              <a:ahLst/>
              <a:cxnLst/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CustomShape 1"/>
          <p:cNvSpPr/>
          <p:nvPr/>
        </p:nvSpPr>
        <p:spPr>
          <a:xfrm>
            <a:off x="432000" y="432000"/>
            <a:ext cx="11338560" cy="430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l-GR" sz="3200" b="1" strike="noStrike" spc="-1" dirty="0">
                <a:solidFill>
                  <a:srgbClr val="4D671B"/>
                </a:solidFill>
                <a:latin typeface="Constantia"/>
                <a:ea typeface="DejaVu Sans"/>
              </a:rPr>
              <a:t>Αρχεία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772" name="CustomShape 2"/>
          <p:cNvSpPr/>
          <p:nvPr/>
        </p:nvSpPr>
        <p:spPr>
          <a:xfrm>
            <a:off x="11496240" y="6155280"/>
            <a:ext cx="430560" cy="430560"/>
          </a:xfrm>
          <a:prstGeom prst="rect">
            <a:avLst/>
          </a:prstGeom>
          <a:noFill/>
          <a:ln w="3240">
            <a:solidFill>
              <a:srgbClr val="9ACB3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fld id="{2AE06237-D094-47F6-B53C-6FD38F320C96}" type="slidenum">
              <a:rPr lang="en-US" sz="1200" b="1" i="1" strike="noStrike" spc="-1">
                <a:solidFill>
                  <a:srgbClr val="404040"/>
                </a:solidFill>
                <a:latin typeface="Rockwell"/>
                <a:ea typeface="DejaVu Sans"/>
              </a:rPr>
              <a:pPr algn="ctr">
                <a:lnSpc>
                  <a:spcPct val="100000"/>
                </a:lnSpc>
              </a:pPr>
              <a:t>17</a:t>
            </a:fld>
            <a:endParaRPr lang="en-US" sz="1200" b="0" strike="noStrike" spc="-1" dirty="0">
              <a:latin typeface="Arial"/>
            </a:endParaRPr>
          </a:p>
        </p:txBody>
      </p:sp>
      <p:sp>
        <p:nvSpPr>
          <p:cNvPr id="773" name="CustomShape 3"/>
          <p:cNvSpPr/>
          <p:nvPr/>
        </p:nvSpPr>
        <p:spPr>
          <a:xfrm>
            <a:off x="9401760" y="6251040"/>
            <a:ext cx="1942920" cy="4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774" name="Group 4"/>
          <p:cNvGrpSpPr/>
          <p:nvPr/>
        </p:nvGrpSpPr>
        <p:grpSpPr>
          <a:xfrm>
            <a:off x="9266760" y="-243720"/>
            <a:ext cx="2950560" cy="3082320"/>
            <a:chOff x="9266760" y="-243720"/>
            <a:chExt cx="2950560" cy="3082320"/>
          </a:xfrm>
        </p:grpSpPr>
        <p:sp>
          <p:nvSpPr>
            <p:cNvPr id="775" name="CustomShape 5"/>
            <p:cNvSpPr/>
            <p:nvPr/>
          </p:nvSpPr>
          <p:spPr>
            <a:xfrm rot="4053600">
              <a:off x="11531520" y="401400"/>
              <a:ext cx="661680" cy="493920"/>
            </a:xfrm>
            <a:custGeom>
              <a:avLst/>
              <a:gdLst/>
              <a:ahLst/>
              <a:cxnLst/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76" name="CustomShape 6"/>
            <p:cNvSpPr/>
            <p:nvPr/>
          </p:nvSpPr>
          <p:spPr>
            <a:xfrm rot="5212800">
              <a:off x="11108160" y="848880"/>
              <a:ext cx="438120" cy="342000"/>
            </a:xfrm>
            <a:custGeom>
              <a:avLst/>
              <a:gdLst/>
              <a:ahLst/>
              <a:cxnLst/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77" name="CustomShape 7"/>
            <p:cNvSpPr/>
            <p:nvPr/>
          </p:nvSpPr>
          <p:spPr>
            <a:xfrm rot="4053600">
              <a:off x="11505960" y="1017360"/>
              <a:ext cx="354240" cy="264240"/>
            </a:xfrm>
            <a:custGeom>
              <a:avLst/>
              <a:gdLst/>
              <a:ahLst/>
              <a:cxnLst/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78" name="CustomShape 8"/>
            <p:cNvSpPr/>
            <p:nvPr/>
          </p:nvSpPr>
          <p:spPr>
            <a:xfrm rot="4617000">
              <a:off x="11174400" y="1391760"/>
              <a:ext cx="302760" cy="231120"/>
            </a:xfrm>
            <a:custGeom>
              <a:avLst/>
              <a:gdLst/>
              <a:ahLst/>
              <a:cxnLst/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79" name="CustomShape 9"/>
            <p:cNvSpPr/>
            <p:nvPr/>
          </p:nvSpPr>
          <p:spPr>
            <a:xfrm rot="3079200">
              <a:off x="11695320" y="1698480"/>
              <a:ext cx="313200" cy="223560"/>
            </a:xfrm>
            <a:custGeom>
              <a:avLst/>
              <a:gdLst/>
              <a:ahLst/>
              <a:cxnLst/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80" name="CustomShape 10"/>
            <p:cNvSpPr/>
            <p:nvPr/>
          </p:nvSpPr>
          <p:spPr>
            <a:xfrm rot="5622000">
              <a:off x="10690920" y="1895040"/>
              <a:ext cx="222480" cy="175320"/>
            </a:xfrm>
            <a:custGeom>
              <a:avLst/>
              <a:gdLst/>
              <a:ahLst/>
              <a:cxnLst/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81" name="CustomShape 11"/>
            <p:cNvSpPr/>
            <p:nvPr/>
          </p:nvSpPr>
          <p:spPr>
            <a:xfrm rot="2161800">
              <a:off x="11613960" y="2545920"/>
              <a:ext cx="318600" cy="219600"/>
            </a:xfrm>
            <a:custGeom>
              <a:avLst/>
              <a:gdLst/>
              <a:ahLst/>
              <a:cxnLst/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82" name="CustomShape 12"/>
            <p:cNvSpPr/>
            <p:nvPr/>
          </p:nvSpPr>
          <p:spPr>
            <a:xfrm rot="4900800">
              <a:off x="11217240" y="1959840"/>
              <a:ext cx="300960" cy="232560"/>
            </a:xfrm>
            <a:custGeom>
              <a:avLst/>
              <a:gdLst/>
              <a:ahLst/>
              <a:cxnLst/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83" name="CustomShape 13"/>
            <p:cNvSpPr/>
            <p:nvPr/>
          </p:nvSpPr>
          <p:spPr>
            <a:xfrm rot="4689000">
              <a:off x="10846800" y="2154960"/>
              <a:ext cx="302400" cy="231480"/>
            </a:xfrm>
            <a:custGeom>
              <a:avLst/>
              <a:gdLst/>
              <a:ahLst/>
              <a:cxnLst/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84" name="CustomShape 14"/>
            <p:cNvSpPr/>
            <p:nvPr/>
          </p:nvSpPr>
          <p:spPr>
            <a:xfrm rot="6880800">
              <a:off x="10794960" y="-144360"/>
              <a:ext cx="794880" cy="899280"/>
            </a:xfrm>
            <a:custGeom>
              <a:avLst/>
              <a:gdLst/>
              <a:ahLst/>
              <a:cxnLst/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85" name="CustomShape 15"/>
            <p:cNvSpPr/>
            <p:nvPr/>
          </p:nvSpPr>
          <p:spPr>
            <a:xfrm rot="6526200">
              <a:off x="10526760" y="921600"/>
              <a:ext cx="433440" cy="345600"/>
            </a:xfrm>
            <a:custGeom>
              <a:avLst/>
              <a:gdLst/>
              <a:ahLst/>
              <a:cxnLst/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86" name="CustomShape 16"/>
            <p:cNvSpPr/>
            <p:nvPr/>
          </p:nvSpPr>
          <p:spPr>
            <a:xfrm rot="5622000">
              <a:off x="10066680" y="1635120"/>
              <a:ext cx="222480" cy="175320"/>
            </a:xfrm>
            <a:custGeom>
              <a:avLst/>
              <a:gdLst/>
              <a:ahLst/>
              <a:cxnLst/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87" name="CustomShape 17"/>
            <p:cNvSpPr/>
            <p:nvPr/>
          </p:nvSpPr>
          <p:spPr>
            <a:xfrm rot="7774200">
              <a:off x="10207440" y="-32400"/>
              <a:ext cx="437760" cy="342360"/>
            </a:xfrm>
            <a:custGeom>
              <a:avLst/>
              <a:gdLst/>
              <a:ahLst/>
              <a:cxnLst/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88" name="CustomShape 18"/>
            <p:cNvSpPr/>
            <p:nvPr/>
          </p:nvSpPr>
          <p:spPr>
            <a:xfrm rot="7392600">
              <a:off x="9289800" y="1470960"/>
              <a:ext cx="222480" cy="175320"/>
            </a:xfrm>
            <a:custGeom>
              <a:avLst/>
              <a:gdLst/>
              <a:ahLst/>
              <a:cxnLst/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7407" y="920750"/>
            <a:ext cx="4967287" cy="593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6096000" y="1269000"/>
            <a:ext cx="5280" cy="488628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27" name="Picture 3" descr="C:\Users\Athens\Desktop\Picture12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27136" y="935339"/>
            <a:ext cx="4680000" cy="575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CustomShape 1"/>
          <p:cNvSpPr/>
          <p:nvPr/>
        </p:nvSpPr>
        <p:spPr>
          <a:xfrm>
            <a:off x="432000" y="432000"/>
            <a:ext cx="11338560" cy="430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200" b="1" strike="noStrike" spc="-1" dirty="0">
                <a:solidFill>
                  <a:srgbClr val="4D671B"/>
                </a:solidFill>
                <a:latin typeface="Constantia"/>
                <a:ea typeface="DejaVu Sans"/>
              </a:rPr>
              <a:t>Κύρια Προβλήματα Σχεδίασης-Υλοποίησης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807" name="CustomShape 2"/>
          <p:cNvSpPr/>
          <p:nvPr/>
        </p:nvSpPr>
        <p:spPr>
          <a:xfrm>
            <a:off x="11496240" y="6155280"/>
            <a:ext cx="430560" cy="430560"/>
          </a:xfrm>
          <a:prstGeom prst="rect">
            <a:avLst/>
          </a:prstGeom>
          <a:noFill/>
          <a:ln w="3240">
            <a:solidFill>
              <a:srgbClr val="9ACB3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fld id="{C2A502C6-95AB-447A-945F-9E6B13AA8FD5}" type="slidenum">
              <a:rPr lang="en-US" sz="1200" b="1" i="1" strike="noStrike" spc="-1">
                <a:solidFill>
                  <a:srgbClr val="404040"/>
                </a:solidFill>
                <a:latin typeface="Rockwell"/>
                <a:ea typeface="DejaVu Sans"/>
              </a:rPr>
              <a:pPr algn="ctr">
                <a:lnSpc>
                  <a:spcPct val="100000"/>
                </a:lnSpc>
              </a:pPr>
              <a:t>18</a:t>
            </a:fld>
            <a:endParaRPr lang="en-US" sz="1200" b="0" strike="noStrike" spc="-1" dirty="0">
              <a:latin typeface="Arial"/>
            </a:endParaRPr>
          </a:p>
        </p:txBody>
      </p:sp>
      <p:sp>
        <p:nvSpPr>
          <p:cNvPr id="808" name="CustomShape 3"/>
          <p:cNvSpPr/>
          <p:nvPr/>
        </p:nvSpPr>
        <p:spPr>
          <a:xfrm>
            <a:off x="1346760" y="1975725"/>
            <a:ext cx="9503640" cy="31654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333333"/>
              </a:buClr>
              <a:buFont typeface="Wingdings" charset="2"/>
              <a:buChar char=""/>
            </a:pPr>
            <a:r>
              <a:rPr lang="en-US" sz="2400" b="0" strike="noStrike" spc="-1" dirty="0">
                <a:solidFill>
                  <a:srgbClr val="333333"/>
                </a:solidFill>
                <a:latin typeface="Constantia"/>
                <a:ea typeface="DejaVu Sans"/>
              </a:rPr>
              <a:t>Υπέρβαση Χρονοδιαγράμματος.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333333"/>
              </a:buClr>
              <a:buFont typeface="Wingdings" charset="2"/>
              <a:buChar char=""/>
            </a:pPr>
            <a:r>
              <a:rPr lang="en-US" sz="2400" b="0" strike="noStrike" spc="-1" dirty="0">
                <a:solidFill>
                  <a:srgbClr val="333333"/>
                </a:solidFill>
                <a:latin typeface="Constantia"/>
                <a:ea typeface="DejaVu Sans"/>
              </a:rPr>
              <a:t>Δυσκολία στη διάκριση Περιπτώσεων χρήσης.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333333"/>
              </a:buClr>
              <a:buFont typeface="Wingdings" charset="2"/>
              <a:buChar char=""/>
            </a:pPr>
            <a:r>
              <a:rPr lang="en-US" sz="2400" b="0" strike="noStrike" spc="-1" dirty="0">
                <a:solidFill>
                  <a:srgbClr val="333333"/>
                </a:solidFill>
                <a:latin typeface="Constantia"/>
                <a:ea typeface="DejaVu Sans"/>
              </a:rPr>
              <a:t>Αλλαγές στην αρχική σχεδίαση του έργου λογισμικού λόγω υψηλών απαιτήσεων.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809" name="CustomShape 4"/>
          <p:cNvSpPr/>
          <p:nvPr/>
        </p:nvSpPr>
        <p:spPr>
          <a:xfrm>
            <a:off x="9336240" y="6165360"/>
            <a:ext cx="1942920" cy="574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810" name="Group 5"/>
          <p:cNvGrpSpPr/>
          <p:nvPr/>
        </p:nvGrpSpPr>
        <p:grpSpPr>
          <a:xfrm>
            <a:off x="9668520" y="1501920"/>
            <a:ext cx="2043360" cy="2140200"/>
            <a:chOff x="9668520" y="1501920"/>
            <a:chExt cx="2043360" cy="2140200"/>
          </a:xfrm>
        </p:grpSpPr>
        <p:sp>
          <p:nvSpPr>
            <p:cNvPr id="811" name="CustomShape 6"/>
            <p:cNvSpPr/>
            <p:nvPr/>
          </p:nvSpPr>
          <p:spPr>
            <a:xfrm rot="17664600">
              <a:off x="9687960" y="2424600"/>
              <a:ext cx="465840" cy="343080"/>
            </a:xfrm>
            <a:custGeom>
              <a:avLst/>
              <a:gdLst/>
              <a:ahLst/>
              <a:cxnLst/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12" name="CustomShape 7"/>
            <p:cNvSpPr/>
            <p:nvPr/>
          </p:nvSpPr>
          <p:spPr>
            <a:xfrm rot="18780600">
              <a:off x="10223280" y="2534760"/>
              <a:ext cx="315360" cy="232200"/>
            </a:xfrm>
            <a:custGeom>
              <a:avLst/>
              <a:gdLst/>
              <a:ahLst/>
              <a:cxnLst/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13" name="CustomShape 8"/>
            <p:cNvSpPr/>
            <p:nvPr/>
          </p:nvSpPr>
          <p:spPr>
            <a:xfrm rot="17664600">
              <a:off x="10148400" y="2331000"/>
              <a:ext cx="249120" cy="183240"/>
            </a:xfrm>
            <a:custGeom>
              <a:avLst/>
              <a:gdLst/>
              <a:ahLst/>
              <a:cxnLst/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14" name="CustomShape 9"/>
            <p:cNvSpPr/>
            <p:nvPr/>
          </p:nvSpPr>
          <p:spPr>
            <a:xfrm rot="18213600">
              <a:off x="10526760" y="2327760"/>
              <a:ext cx="215640" cy="158400"/>
            </a:xfrm>
            <a:custGeom>
              <a:avLst/>
              <a:gdLst/>
              <a:ahLst/>
              <a:cxnLst/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15" name="CustomShape 10"/>
            <p:cNvSpPr/>
            <p:nvPr/>
          </p:nvSpPr>
          <p:spPr>
            <a:xfrm rot="16681200">
              <a:off x="10427400" y="1932120"/>
              <a:ext cx="215640" cy="158400"/>
            </a:xfrm>
            <a:custGeom>
              <a:avLst/>
              <a:gdLst/>
              <a:ahLst/>
              <a:cxnLst/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16" name="CustomShape 11"/>
            <p:cNvSpPr/>
            <p:nvPr/>
          </p:nvSpPr>
          <p:spPr>
            <a:xfrm rot="19164600">
              <a:off x="11062440" y="2349000"/>
              <a:ext cx="160920" cy="118080"/>
            </a:xfrm>
            <a:custGeom>
              <a:avLst/>
              <a:gdLst/>
              <a:ahLst/>
              <a:cxnLst/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17" name="CustomShape 12"/>
            <p:cNvSpPr/>
            <p:nvPr/>
          </p:nvSpPr>
          <p:spPr>
            <a:xfrm rot="15718200">
              <a:off x="10906920" y="1540440"/>
              <a:ext cx="215640" cy="158400"/>
            </a:xfrm>
            <a:custGeom>
              <a:avLst/>
              <a:gdLst/>
              <a:ahLst/>
              <a:cxnLst/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18" name="CustomShape 13"/>
            <p:cNvSpPr/>
            <p:nvPr/>
          </p:nvSpPr>
          <p:spPr>
            <a:xfrm rot="18485400">
              <a:off x="10802160" y="2021400"/>
              <a:ext cx="215640" cy="158400"/>
            </a:xfrm>
            <a:custGeom>
              <a:avLst/>
              <a:gdLst/>
              <a:ahLst/>
              <a:cxnLst/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19" name="CustomShape 14"/>
            <p:cNvSpPr/>
            <p:nvPr/>
          </p:nvSpPr>
          <p:spPr>
            <a:xfrm rot="18282600">
              <a:off x="11086920" y="2095560"/>
              <a:ext cx="215640" cy="158400"/>
            </a:xfrm>
            <a:custGeom>
              <a:avLst/>
              <a:gdLst/>
              <a:ahLst/>
              <a:cxnLst/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20" name="CustomShape 15"/>
            <p:cNvSpPr/>
            <p:nvPr/>
          </p:nvSpPr>
          <p:spPr>
            <a:xfrm rot="20331000">
              <a:off x="9794160" y="2764080"/>
              <a:ext cx="578160" cy="605520"/>
            </a:xfrm>
            <a:custGeom>
              <a:avLst/>
              <a:gdLst/>
              <a:ahLst/>
              <a:cxnLst/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21" name="CustomShape 16"/>
            <p:cNvSpPr/>
            <p:nvPr/>
          </p:nvSpPr>
          <p:spPr>
            <a:xfrm rot="20003400">
              <a:off x="10554840" y="2763720"/>
              <a:ext cx="315360" cy="232200"/>
            </a:xfrm>
            <a:custGeom>
              <a:avLst/>
              <a:gdLst/>
              <a:ahLst/>
              <a:cxnLst/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22" name="CustomShape 17"/>
            <p:cNvSpPr/>
            <p:nvPr/>
          </p:nvSpPr>
          <p:spPr>
            <a:xfrm rot="19164600">
              <a:off x="11236320" y="2769840"/>
              <a:ext cx="160920" cy="118080"/>
            </a:xfrm>
            <a:custGeom>
              <a:avLst/>
              <a:gdLst/>
              <a:ahLst/>
              <a:cxnLst/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23" name="CustomShape 18"/>
            <p:cNvSpPr/>
            <p:nvPr/>
          </p:nvSpPr>
          <p:spPr>
            <a:xfrm rot="21163800">
              <a:off x="10220760" y="3390480"/>
              <a:ext cx="315360" cy="232200"/>
            </a:xfrm>
            <a:custGeom>
              <a:avLst/>
              <a:gdLst/>
              <a:ahLst/>
              <a:cxnLst/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24" name="CustomShape 19"/>
            <p:cNvSpPr/>
            <p:nvPr/>
          </p:nvSpPr>
          <p:spPr>
            <a:xfrm rot="20806200">
              <a:off x="11539440" y="3211200"/>
              <a:ext cx="160920" cy="118080"/>
            </a:xfrm>
            <a:custGeom>
              <a:avLst/>
              <a:gdLst/>
              <a:ahLst/>
              <a:cxnLst/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CustomShape 1"/>
          <p:cNvSpPr/>
          <p:nvPr/>
        </p:nvSpPr>
        <p:spPr>
          <a:xfrm>
            <a:off x="9408240" y="6165360"/>
            <a:ext cx="1870920" cy="574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26" name="Picture 2"/>
          <p:cNvPicPr/>
          <p:nvPr/>
        </p:nvPicPr>
        <p:blipFill>
          <a:blip r:embed="rId2"/>
          <a:stretch/>
        </p:blipFill>
        <p:spPr>
          <a:xfrm>
            <a:off x="119160" y="85680"/>
            <a:ext cx="11984400" cy="6684120"/>
          </a:xfrm>
          <a:prstGeom prst="rect">
            <a:avLst/>
          </a:prstGeom>
          <a:ln>
            <a:noFill/>
          </a:ln>
        </p:spPr>
      </p:pic>
      <p:sp>
        <p:nvSpPr>
          <p:cNvPr id="827" name="Line 2"/>
          <p:cNvSpPr/>
          <p:nvPr/>
        </p:nvSpPr>
        <p:spPr>
          <a:xfrm>
            <a:off x="4626000" y="2033280"/>
            <a:ext cx="0" cy="148752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8" name="Line 3"/>
          <p:cNvSpPr/>
          <p:nvPr/>
        </p:nvSpPr>
        <p:spPr>
          <a:xfrm>
            <a:off x="7575120" y="2033280"/>
            <a:ext cx="0" cy="148752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9" name="CustomShape 4"/>
          <p:cNvSpPr/>
          <p:nvPr/>
        </p:nvSpPr>
        <p:spPr>
          <a:xfrm>
            <a:off x="11496240" y="6155280"/>
            <a:ext cx="430560" cy="430560"/>
          </a:xfrm>
          <a:prstGeom prst="rect">
            <a:avLst/>
          </a:prstGeom>
          <a:noFill/>
          <a:ln w="3240">
            <a:solidFill>
              <a:srgbClr val="9ACB3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i="1" spc="-1" dirty="0">
                <a:solidFill>
                  <a:srgbClr val="404040"/>
                </a:solidFill>
                <a:latin typeface="Rockwell"/>
              </a:rPr>
              <a:t>19</a:t>
            </a:r>
            <a:endParaRPr lang="en-US" sz="1200" b="0" strike="noStrike" spc="-1" dirty="0">
              <a:latin typeface="Arial"/>
            </a:endParaRPr>
          </a:p>
        </p:txBody>
      </p:sp>
      <p:pic>
        <p:nvPicPr>
          <p:cNvPr id="1027" name="Picture 3" descr="C:\Users\StavroS\Pictures\ΣΧΟΛΗ 18\ΤΕΧΝΟΛΟΓΙΑ\ΠΑΡΟΥΣΙΑΣΗ\gant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66844" y="357166"/>
            <a:ext cx="8786874" cy="612594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909EDE69-A499-499E-A406-452AE63D3E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971CC00-8E3A-4EC3-89C9-991C12AFF3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ZA" dirty="0"/>
              <a:t>Freedom to Invent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78DF6A3-2263-4753-AD41-F21E817404A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ZA" dirty="0">
                <a:latin typeface="Constantia" pitchFamily="18" charset="0"/>
              </a:rPr>
              <a:t>Few Competitors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68F0BE1F-DA5B-41F6-9625-CD1501B4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sz="3000" b="1" dirty="0">
                <a:solidFill>
                  <a:schemeClr val="accent1">
                    <a:lumMod val="50000"/>
                  </a:schemeClr>
                </a:solidFill>
                <a:latin typeface="Constantia" pitchFamily="18" charset="0"/>
              </a:rPr>
              <a:t>Ομάδα Ανάπτυξης</a:t>
            </a:r>
            <a:endParaRPr lang="en-ZA" sz="3000" b="1" dirty="0">
              <a:solidFill>
                <a:schemeClr val="accent1">
                  <a:lumMod val="50000"/>
                </a:schemeClr>
              </a:solidFill>
              <a:latin typeface="Constantia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ACCF06E-4528-4A0F-A6B9-9DD69DF5D8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96600" y="6165352"/>
            <a:ext cx="432000" cy="432000"/>
          </a:xfrm>
        </p:spPr>
        <p:txBody>
          <a:bodyPr/>
          <a:lstStyle/>
          <a:p>
            <a:r>
              <a:rPr lang="en-ZA" sz="1200" b="1" i="1" dirty="0">
                <a:latin typeface="Rockwell" pitchFamily="18" charset="0"/>
              </a:rPr>
              <a:t>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1DD63819-D563-41C4-B096-DBA43B6ADA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56178" y="1988840"/>
            <a:ext cx="3374987" cy="885825"/>
          </a:xfrm>
        </p:spPr>
        <p:txBody>
          <a:bodyPr/>
          <a:lstStyle/>
          <a:p>
            <a:r>
              <a:rPr lang="el-GR" sz="2000" dirty="0">
                <a:solidFill>
                  <a:schemeClr val="accent2">
                    <a:lumMod val="75000"/>
                  </a:schemeClr>
                </a:solidFill>
                <a:latin typeface="Constantia" pitchFamily="18" charset="0"/>
              </a:rPr>
              <a:t>Αναλυτές-Σχεδιαστές Λογισμικού</a:t>
            </a:r>
            <a:endParaRPr lang="en-ZA" sz="2000" b="0" dirty="0">
              <a:solidFill>
                <a:schemeClr val="accent2">
                  <a:lumMod val="75000"/>
                </a:schemeClr>
              </a:solidFill>
              <a:latin typeface="Constantia" pitchFamily="18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55B9A2E-DF23-4FE6-B710-467DE61B96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67319" y="2276872"/>
            <a:ext cx="3025513" cy="885825"/>
          </a:xfrm>
        </p:spPr>
        <p:txBody>
          <a:bodyPr/>
          <a:lstStyle/>
          <a:p>
            <a:r>
              <a:rPr lang="el-GR" sz="2000" dirty="0">
                <a:solidFill>
                  <a:schemeClr val="accent2">
                    <a:lumMod val="75000"/>
                  </a:schemeClr>
                </a:solidFill>
                <a:latin typeface="Constantia" pitchFamily="18" charset="0"/>
              </a:rPr>
              <a:t>Προγραμματιστές</a:t>
            </a:r>
            <a:endParaRPr lang="en-ZA" sz="2000" dirty="0">
              <a:solidFill>
                <a:schemeClr val="accent2">
                  <a:lumMod val="75000"/>
                </a:schemeClr>
              </a:solidFill>
              <a:latin typeface="Constantia" pitchFamily="18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6211A720-7883-460C-97EC-758191E0762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59043" y="2420888"/>
            <a:ext cx="2090738" cy="900962"/>
          </a:xfrm>
        </p:spPr>
        <p:txBody>
          <a:bodyPr/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tantia" pitchFamily="18" charset="0"/>
              </a:rPr>
              <a:t>Testers</a:t>
            </a:r>
            <a:endParaRPr lang="en-ZA" sz="2000" dirty="0">
              <a:solidFill>
                <a:schemeClr val="accent2">
                  <a:lumMod val="75000"/>
                </a:schemeClr>
              </a:solidFill>
              <a:latin typeface="Constantia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559496" y="3284984"/>
            <a:ext cx="3024336" cy="12961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59900FE-3586-4DC8-BD28-3203985ECEA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127448" y="3140968"/>
            <a:ext cx="3672000" cy="331236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l-GR" dirty="0">
                <a:latin typeface="Constantia" pitchFamily="18" charset="0"/>
              </a:rPr>
              <a:t>Θεόδωρος Μανασσής</a:t>
            </a:r>
          </a:p>
          <a:p>
            <a:pPr>
              <a:lnSpc>
                <a:spcPct val="100000"/>
              </a:lnSpc>
            </a:pPr>
            <a:r>
              <a:rPr lang="el-GR" dirty="0">
                <a:latin typeface="Constantia" pitchFamily="18" charset="0"/>
              </a:rPr>
              <a:t>Αναστάσιος Μαυρόπουλος</a:t>
            </a:r>
          </a:p>
          <a:p>
            <a:pPr>
              <a:lnSpc>
                <a:spcPct val="100000"/>
              </a:lnSpc>
            </a:pPr>
            <a:r>
              <a:rPr lang="el-GR" dirty="0">
                <a:latin typeface="Constantia" pitchFamily="18" charset="0"/>
              </a:rPr>
              <a:t>Γεώργιος Πολίτης</a:t>
            </a:r>
          </a:p>
          <a:p>
            <a:pPr>
              <a:lnSpc>
                <a:spcPct val="100000"/>
              </a:lnSpc>
            </a:pPr>
            <a:r>
              <a:rPr lang="el-GR" dirty="0">
                <a:latin typeface="Constantia" pitchFamily="18" charset="0"/>
              </a:rPr>
              <a:t>Μιχαήλ Σιτσάνης</a:t>
            </a:r>
          </a:p>
          <a:p>
            <a:pPr>
              <a:lnSpc>
                <a:spcPct val="100000"/>
              </a:lnSpc>
            </a:pPr>
            <a:r>
              <a:rPr lang="el-GR" dirty="0">
                <a:latin typeface="Constantia" pitchFamily="18" charset="0"/>
              </a:rPr>
              <a:t>Παναγιώτης Χριστακάκης</a:t>
            </a:r>
          </a:p>
          <a:p>
            <a:endParaRPr lang="en-ZA" dirty="0"/>
          </a:p>
        </p:txBody>
      </p:sp>
      <p:sp>
        <p:nvSpPr>
          <p:cNvPr id="31" name="Rectangle 30"/>
          <p:cNvSpPr/>
          <p:nvPr/>
        </p:nvSpPr>
        <p:spPr>
          <a:xfrm>
            <a:off x="5375920" y="3212976"/>
            <a:ext cx="2664296" cy="11521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760296" y="3412438"/>
            <a:ext cx="2304256" cy="8252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0887AF0E-3C95-4493-A569-203A63D31DF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224286" y="3140968"/>
            <a:ext cx="2967564" cy="1981784"/>
          </a:xfrm>
        </p:spPr>
        <p:txBody>
          <a:bodyPr/>
          <a:lstStyle/>
          <a:p>
            <a:r>
              <a:rPr lang="el-GR" dirty="0">
                <a:latin typeface="Constantia" pitchFamily="18" charset="0"/>
              </a:rPr>
              <a:t>Αθανάσιος Γκούβας</a:t>
            </a:r>
            <a:endParaRPr lang="en-ZA" dirty="0">
              <a:latin typeface="Constantia" pitchFamily="18" charset="0"/>
            </a:endParaRPr>
          </a:p>
          <a:p>
            <a:r>
              <a:rPr lang="el-GR" dirty="0">
                <a:latin typeface="Constantia" pitchFamily="18" charset="0"/>
              </a:rPr>
              <a:t>Αντώνιος Κεραμάς</a:t>
            </a:r>
          </a:p>
          <a:p>
            <a:r>
              <a:rPr lang="el-GR" dirty="0">
                <a:latin typeface="Constantia" pitchFamily="18" charset="0"/>
              </a:rPr>
              <a:t>Στέλιος Μαγαλιός</a:t>
            </a:r>
            <a:endParaRPr lang="en-ZA" dirty="0">
              <a:latin typeface="Constantia" pitchFamily="18" charset="0"/>
            </a:endParaRPr>
          </a:p>
          <a:p>
            <a:r>
              <a:rPr lang="el-GR" dirty="0">
                <a:latin typeface="Constantia" pitchFamily="18" charset="0"/>
              </a:rPr>
              <a:t>Αναστασία Τσαβδάρη-Γκιοργκίνη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3"/>
          </p:nvPr>
        </p:nvSpPr>
        <p:spPr>
          <a:xfrm>
            <a:off x="8867055" y="3472076"/>
            <a:ext cx="2090738" cy="1012825"/>
          </a:xfrm>
        </p:spPr>
        <p:txBody>
          <a:bodyPr/>
          <a:lstStyle/>
          <a:p>
            <a:r>
              <a:rPr lang="el-GR" dirty="0">
                <a:latin typeface="Constantia" pitchFamily="18" charset="0"/>
              </a:rPr>
              <a:t>Νικολέττα Κοντίτση</a:t>
            </a:r>
          </a:p>
          <a:p>
            <a:r>
              <a:rPr lang="el-GR" dirty="0">
                <a:latin typeface="Constantia" pitchFamily="18" charset="0"/>
              </a:rPr>
              <a:t>Αθηνά-Μαρία Χατζή</a:t>
            </a:r>
            <a:endParaRPr lang="en-US" dirty="0">
              <a:latin typeface="Constantia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87834" y="1003482"/>
            <a:ext cx="6984776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nstantia" pitchFamily="18" charset="0"/>
              </a:rPr>
              <a:t>Project Managers</a:t>
            </a:r>
            <a:r>
              <a:rPr lang="el-GR" sz="2000" b="1" dirty="0">
                <a:solidFill>
                  <a:schemeClr val="accent2">
                    <a:lumMod val="75000"/>
                  </a:schemeClr>
                </a:solidFill>
                <a:latin typeface="Constantia" pitchFamily="18" charset="0"/>
              </a:rPr>
              <a:t>: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nstantia" pitchFamily="18" charset="0"/>
              </a:rPr>
              <a:t> </a:t>
            </a:r>
            <a:r>
              <a:rPr lang="el-GR" dirty="0">
                <a:latin typeface="Constantia" pitchFamily="18" charset="0"/>
              </a:rPr>
              <a:t>Αλεξάνδρα Μουταφίδου, Σταύρος Τσιαούσης</a:t>
            </a:r>
            <a:endParaRPr lang="en-US" sz="2000" b="1" dirty="0">
              <a:solidFill>
                <a:schemeClr val="accent2">
                  <a:lumMod val="75000"/>
                </a:schemeClr>
              </a:solidFill>
              <a:latin typeface="Constantia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52057" y="6140152"/>
            <a:ext cx="3096344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l-GR" sz="2000" b="1" dirty="0">
                <a:solidFill>
                  <a:schemeClr val="accent2">
                    <a:lumMod val="75000"/>
                  </a:schemeClr>
                </a:solidFill>
                <a:latin typeface="Constantia" pitchFamily="18" charset="0"/>
              </a:rPr>
              <a:t>Πλήθος Μελών: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nstantia" pitchFamily="18" charset="0"/>
              </a:rPr>
              <a:t>  </a:t>
            </a:r>
            <a:r>
              <a:rPr lang="en-US" dirty="0">
                <a:latin typeface="Constantia" pitchFamily="18" charset="0"/>
              </a:rPr>
              <a:t>13 </a:t>
            </a:r>
            <a:r>
              <a:rPr lang="el-GR" dirty="0">
                <a:latin typeface="Constantia" pitchFamily="18" charset="0"/>
              </a:rPr>
              <a:t>άτομα</a:t>
            </a:r>
            <a:endParaRPr lang="en-US" sz="2000" dirty="0">
              <a:latin typeface="Constantia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401671" y="6237312"/>
            <a:ext cx="1944216" cy="404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CustomShape 1"/>
          <p:cNvSpPr/>
          <p:nvPr/>
        </p:nvSpPr>
        <p:spPr>
          <a:xfrm>
            <a:off x="11496240" y="6155280"/>
            <a:ext cx="430560" cy="430560"/>
          </a:xfrm>
          <a:prstGeom prst="rect">
            <a:avLst/>
          </a:prstGeom>
          <a:noFill/>
          <a:ln w="3240">
            <a:solidFill>
              <a:srgbClr val="9ACB3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38344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CustomShape 1"/>
          <p:cNvSpPr/>
          <p:nvPr/>
        </p:nvSpPr>
        <p:spPr>
          <a:xfrm>
            <a:off x="0" y="3861000"/>
            <a:ext cx="1798560" cy="502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404040"/>
                </a:solidFill>
                <a:latin typeface="Constantia"/>
                <a:ea typeface="DejaVu Sans"/>
              </a:rPr>
              <a:t>5</a:t>
            </a:r>
            <a:endParaRPr lang="en-US" sz="16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404040"/>
                </a:solidFill>
                <a:latin typeface="Constantia"/>
                <a:ea typeface="DejaVu Sans"/>
              </a:rPr>
              <a:t>ανθρωποώρες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832" name="Line 2"/>
          <p:cNvSpPr/>
          <p:nvPr/>
        </p:nvSpPr>
        <p:spPr>
          <a:xfrm>
            <a:off x="2285640" y="2166120"/>
            <a:ext cx="0" cy="25254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3" name="CustomShape 3"/>
          <p:cNvSpPr/>
          <p:nvPr/>
        </p:nvSpPr>
        <p:spPr>
          <a:xfrm>
            <a:off x="1731960" y="3861000"/>
            <a:ext cx="1798560" cy="502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404040"/>
                </a:solidFill>
                <a:latin typeface="Constantia"/>
                <a:ea typeface="DejaVu Sans"/>
              </a:rPr>
              <a:t>8</a:t>
            </a:r>
            <a:endParaRPr lang="en-US" sz="16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404040"/>
                </a:solidFill>
                <a:latin typeface="Constantia"/>
                <a:ea typeface="DejaVu Sans"/>
              </a:rPr>
              <a:t>ανθρωποώρες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834" name="Line 4"/>
          <p:cNvSpPr/>
          <p:nvPr/>
        </p:nvSpPr>
        <p:spPr>
          <a:xfrm>
            <a:off x="4194000" y="2166120"/>
            <a:ext cx="0" cy="25254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5" name="CustomShape 5"/>
          <p:cNvSpPr/>
          <p:nvPr/>
        </p:nvSpPr>
        <p:spPr>
          <a:xfrm>
            <a:off x="3463920" y="3861000"/>
            <a:ext cx="1798560" cy="502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404040"/>
                </a:solidFill>
                <a:latin typeface="Constantia"/>
                <a:ea typeface="DejaVu Sans"/>
              </a:rPr>
              <a:t>23</a:t>
            </a:r>
            <a:endParaRPr lang="en-US" sz="16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404040"/>
                </a:solidFill>
                <a:latin typeface="Constantia"/>
                <a:ea typeface="DejaVu Sans"/>
              </a:rPr>
              <a:t>ανθρωποώρες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836" name="Line 6"/>
          <p:cNvSpPr/>
          <p:nvPr/>
        </p:nvSpPr>
        <p:spPr>
          <a:xfrm>
            <a:off x="6102360" y="2166120"/>
            <a:ext cx="0" cy="25254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7" name="CustomShape 7"/>
          <p:cNvSpPr/>
          <p:nvPr/>
        </p:nvSpPr>
        <p:spPr>
          <a:xfrm>
            <a:off x="5195880" y="3861000"/>
            <a:ext cx="1798560" cy="502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404040"/>
                </a:solidFill>
                <a:latin typeface="Constantia"/>
                <a:ea typeface="DejaVu Sans"/>
              </a:rPr>
              <a:t>3</a:t>
            </a:r>
            <a:endParaRPr lang="en-US" sz="16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404040"/>
                </a:solidFill>
                <a:latin typeface="Constantia"/>
                <a:ea typeface="DejaVu Sans"/>
              </a:rPr>
              <a:t>ανθρωποώρες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838" name="Line 8"/>
          <p:cNvSpPr/>
          <p:nvPr/>
        </p:nvSpPr>
        <p:spPr>
          <a:xfrm>
            <a:off x="8010720" y="2166120"/>
            <a:ext cx="0" cy="25254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9" name="CustomShape 9"/>
          <p:cNvSpPr/>
          <p:nvPr/>
        </p:nvSpPr>
        <p:spPr>
          <a:xfrm>
            <a:off x="6895800" y="3861000"/>
            <a:ext cx="1798560" cy="502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404040"/>
                </a:solidFill>
                <a:latin typeface="Constantia"/>
                <a:ea typeface="DejaVu Sans"/>
              </a:rPr>
              <a:t>50</a:t>
            </a:r>
            <a:endParaRPr lang="en-US" sz="16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404040"/>
                </a:solidFill>
                <a:latin typeface="Constantia"/>
                <a:ea typeface="DejaVu Sans"/>
              </a:rPr>
              <a:t>ανθρωποώρες</a:t>
            </a:r>
            <a:endParaRPr lang="en-US" sz="16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404040"/>
                </a:solidFill>
                <a:latin typeface="Constantia"/>
                <a:ea typeface="DejaVu Sans"/>
              </a:rPr>
              <a:t>(δεν έχει ολοκληρωθεί)</a:t>
            </a:r>
            <a:endParaRPr lang="en-US" sz="12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</p:txBody>
      </p:sp>
      <p:sp>
        <p:nvSpPr>
          <p:cNvPr id="840" name="Line 10"/>
          <p:cNvSpPr/>
          <p:nvPr/>
        </p:nvSpPr>
        <p:spPr>
          <a:xfrm>
            <a:off x="9919080" y="2166120"/>
            <a:ext cx="0" cy="25254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1" name="CustomShape 11"/>
          <p:cNvSpPr/>
          <p:nvPr/>
        </p:nvSpPr>
        <p:spPr>
          <a:xfrm>
            <a:off x="8660160" y="3860280"/>
            <a:ext cx="1798560" cy="50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404040"/>
                </a:solidFill>
                <a:latin typeface="Constantia"/>
                <a:ea typeface="DejaVu Sans"/>
              </a:rPr>
              <a:t>13</a:t>
            </a:r>
            <a:endParaRPr lang="en-US" sz="16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404040"/>
                </a:solidFill>
                <a:latin typeface="Constantia"/>
                <a:ea typeface="DejaVu Sans"/>
              </a:rPr>
              <a:t>ανθρωποώρες</a:t>
            </a:r>
            <a:endParaRPr lang="en-US" sz="16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404040"/>
                </a:solidFill>
                <a:latin typeface="Constantia"/>
                <a:ea typeface="DejaVu Sans"/>
              </a:rPr>
              <a:t>(δεν έχει ολοκληρωθεί)</a:t>
            </a:r>
            <a:endParaRPr lang="en-US" sz="12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</p:txBody>
      </p:sp>
      <p:sp>
        <p:nvSpPr>
          <p:cNvPr id="842" name="CustomShape 12"/>
          <p:cNvSpPr/>
          <p:nvPr/>
        </p:nvSpPr>
        <p:spPr>
          <a:xfrm>
            <a:off x="11496240" y="6155280"/>
            <a:ext cx="430560" cy="430560"/>
          </a:xfrm>
          <a:prstGeom prst="rect">
            <a:avLst/>
          </a:prstGeom>
          <a:noFill/>
          <a:ln w="3240">
            <a:solidFill>
              <a:srgbClr val="9ACB3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i="1" strike="noStrike" spc="-1" dirty="0">
                <a:solidFill>
                  <a:srgbClr val="404040"/>
                </a:solidFill>
                <a:latin typeface="Rockwell"/>
                <a:ea typeface="DejaVu Sans"/>
              </a:rPr>
              <a:t>20</a:t>
            </a:r>
            <a:endParaRPr lang="en-US" sz="1200" b="0" strike="noStrike" spc="-1" dirty="0">
              <a:latin typeface="Arial"/>
            </a:endParaRPr>
          </a:p>
        </p:txBody>
      </p:sp>
      <p:grpSp>
        <p:nvGrpSpPr>
          <p:cNvPr id="843" name="Group 13"/>
          <p:cNvGrpSpPr/>
          <p:nvPr/>
        </p:nvGrpSpPr>
        <p:grpSpPr>
          <a:xfrm>
            <a:off x="263520" y="2169000"/>
            <a:ext cx="11581560" cy="1258560"/>
            <a:chOff x="263520" y="2169000"/>
            <a:chExt cx="11581560" cy="1258560"/>
          </a:xfrm>
        </p:grpSpPr>
        <p:sp>
          <p:nvSpPr>
            <p:cNvPr id="844" name="CustomShape 14"/>
            <p:cNvSpPr/>
            <p:nvPr/>
          </p:nvSpPr>
          <p:spPr>
            <a:xfrm>
              <a:off x="263520" y="2169000"/>
              <a:ext cx="1438560" cy="1258560"/>
            </a:xfrm>
            <a:prstGeom prst="ellipse">
              <a:avLst/>
            </a:prstGeom>
            <a:ln w="28440">
              <a:prstDash val="sysDot"/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i="1" strike="noStrike" spc="-1" dirty="0">
                  <a:solidFill>
                    <a:srgbClr val="000000"/>
                  </a:solidFill>
                  <a:latin typeface="Constantia"/>
                  <a:ea typeface="DejaVu Sans"/>
                </a:rPr>
                <a:t>Εύρεση Ιδέας</a:t>
              </a:r>
              <a:endParaRPr lang="en-US" sz="1800" b="0" strike="noStrike" spc="-1" dirty="0">
                <a:latin typeface="Arial"/>
              </a:endParaRPr>
            </a:p>
          </p:txBody>
        </p:sp>
        <p:sp>
          <p:nvSpPr>
            <p:cNvPr id="845" name="CustomShape 15"/>
            <p:cNvSpPr/>
            <p:nvPr/>
          </p:nvSpPr>
          <p:spPr>
            <a:xfrm>
              <a:off x="1953720" y="2169000"/>
              <a:ext cx="1438560" cy="1258560"/>
            </a:xfrm>
            <a:prstGeom prst="ellipse">
              <a:avLst/>
            </a:prstGeom>
            <a:ln w="28440">
              <a:prstDash val="sysDot"/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i="1" strike="noStrike" spc="-1" dirty="0">
                  <a:solidFill>
                    <a:srgbClr val="000000"/>
                  </a:solidFill>
                  <a:latin typeface="Constantia"/>
                  <a:ea typeface="DejaVu Sans"/>
                </a:rPr>
                <a:t>Αρχεία</a:t>
              </a:r>
              <a:endParaRPr lang="en-US" sz="1800" b="0" strike="noStrike" spc="-1" dirty="0">
                <a:latin typeface="Arial"/>
              </a:endParaRPr>
            </a:p>
          </p:txBody>
        </p:sp>
        <p:sp>
          <p:nvSpPr>
            <p:cNvPr id="846" name="CustomShape 16"/>
            <p:cNvSpPr/>
            <p:nvPr/>
          </p:nvSpPr>
          <p:spPr>
            <a:xfrm>
              <a:off x="3644280" y="2169000"/>
              <a:ext cx="1438560" cy="1258560"/>
            </a:xfrm>
            <a:prstGeom prst="ellipse">
              <a:avLst/>
            </a:prstGeom>
            <a:ln w="28440">
              <a:prstDash val="sysDot"/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i="1" strike="noStrike" spc="-1" dirty="0">
                  <a:solidFill>
                    <a:srgbClr val="000000"/>
                  </a:solidFill>
                  <a:latin typeface="Constantia"/>
                  <a:ea typeface="DejaVu Sans"/>
                </a:rPr>
                <a:t>ΕΠΑΛ</a:t>
              </a:r>
              <a:endParaRPr lang="en-US" sz="1800" b="0" strike="noStrike" spc="-1" dirty="0">
                <a:latin typeface="Arial"/>
              </a:endParaRPr>
            </a:p>
          </p:txBody>
        </p:sp>
        <p:sp>
          <p:nvSpPr>
            <p:cNvPr id="847" name="CustomShape 17"/>
            <p:cNvSpPr/>
            <p:nvPr/>
          </p:nvSpPr>
          <p:spPr>
            <a:xfrm>
              <a:off x="5334840" y="2169000"/>
              <a:ext cx="1438560" cy="1258560"/>
            </a:xfrm>
            <a:prstGeom prst="ellipse">
              <a:avLst/>
            </a:prstGeom>
            <a:ln w="28440">
              <a:prstDash val="sysDot"/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i="1" strike="noStrike" spc="-1" dirty="0">
                  <a:solidFill>
                    <a:srgbClr val="000000"/>
                  </a:solidFill>
                  <a:latin typeface="Constantia"/>
                  <a:ea typeface="DejaVu Sans"/>
                </a:rPr>
                <a:t>Βίντεο</a:t>
              </a:r>
              <a:endParaRPr lang="en-US" sz="1800" b="0" strike="noStrike" spc="-1" dirty="0">
                <a:latin typeface="Arial"/>
              </a:endParaRPr>
            </a:p>
          </p:txBody>
        </p:sp>
        <p:sp>
          <p:nvSpPr>
            <p:cNvPr id="848" name="CustomShape 18"/>
            <p:cNvSpPr/>
            <p:nvPr/>
          </p:nvSpPr>
          <p:spPr>
            <a:xfrm>
              <a:off x="7025400" y="2169000"/>
              <a:ext cx="1438560" cy="1258560"/>
            </a:xfrm>
            <a:prstGeom prst="ellipse">
              <a:avLst/>
            </a:prstGeom>
            <a:ln w="28440">
              <a:prstDash val="sysDot"/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i="1" strike="noStrike" spc="-1" dirty="0">
                  <a:solidFill>
                    <a:srgbClr val="000000"/>
                  </a:solidFill>
                  <a:latin typeface="Constantia"/>
                  <a:ea typeface="DejaVu Sans"/>
                </a:rPr>
                <a:t>Κώδικας</a:t>
              </a:r>
              <a:endParaRPr lang="en-US" sz="1800" b="0" strike="noStrike" spc="-1" dirty="0">
                <a:latin typeface="Arial"/>
              </a:endParaRPr>
            </a:p>
          </p:txBody>
        </p:sp>
        <p:sp>
          <p:nvSpPr>
            <p:cNvPr id="849" name="CustomShape 19"/>
            <p:cNvSpPr/>
            <p:nvPr/>
          </p:nvSpPr>
          <p:spPr>
            <a:xfrm>
              <a:off x="8715960" y="2169000"/>
              <a:ext cx="1438560" cy="1258560"/>
            </a:xfrm>
            <a:prstGeom prst="ellipse">
              <a:avLst/>
            </a:prstGeom>
            <a:ln w="28440">
              <a:prstDash val="sysDot"/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i="1" strike="noStrike" spc="-1" dirty="0">
                  <a:solidFill>
                    <a:srgbClr val="000000"/>
                  </a:solidFill>
                  <a:latin typeface="Constantia"/>
                  <a:ea typeface="DejaVu Sans"/>
                </a:rPr>
                <a:t>ΕΠΣΛ</a:t>
              </a:r>
              <a:endParaRPr lang="en-US" sz="1800" b="0" strike="noStrike" spc="-1" dirty="0">
                <a:latin typeface="Arial"/>
              </a:endParaRPr>
            </a:p>
          </p:txBody>
        </p:sp>
        <p:sp>
          <p:nvSpPr>
            <p:cNvPr id="850" name="CustomShape 20"/>
            <p:cNvSpPr/>
            <p:nvPr/>
          </p:nvSpPr>
          <p:spPr>
            <a:xfrm>
              <a:off x="10406520" y="2169000"/>
              <a:ext cx="1438560" cy="1258560"/>
            </a:xfrm>
            <a:prstGeom prst="ellipse">
              <a:avLst/>
            </a:prstGeom>
            <a:ln w="28440">
              <a:prstDash val="sysDot"/>
              <a:rou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</p:sp>
      </p:grpSp>
      <p:sp>
        <p:nvSpPr>
          <p:cNvPr id="851" name="CustomShape 21"/>
          <p:cNvSpPr/>
          <p:nvPr/>
        </p:nvSpPr>
        <p:spPr>
          <a:xfrm>
            <a:off x="10515240" y="2637000"/>
            <a:ext cx="1329840" cy="54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 dirty="0">
                <a:solidFill>
                  <a:srgbClr val="000000"/>
                </a:solidFill>
                <a:latin typeface="Constantia"/>
                <a:ea typeface="DejaVu Sans"/>
              </a:rPr>
              <a:t>Παρουσίαση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852" name="CustomShape 22"/>
          <p:cNvSpPr/>
          <p:nvPr/>
        </p:nvSpPr>
        <p:spPr>
          <a:xfrm>
            <a:off x="10280880" y="3861000"/>
            <a:ext cx="1798560" cy="502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404040"/>
                </a:solidFill>
                <a:latin typeface="Constantia"/>
                <a:ea typeface="DejaVu Sans"/>
              </a:rPr>
              <a:t>5</a:t>
            </a:r>
            <a:endParaRPr lang="en-US" sz="16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404040"/>
                </a:solidFill>
                <a:latin typeface="Constantia"/>
                <a:ea typeface="DejaVu Sans"/>
              </a:rPr>
              <a:t>ανθρωποώρες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853" name="CustomShape 23"/>
          <p:cNvSpPr/>
          <p:nvPr/>
        </p:nvSpPr>
        <p:spPr>
          <a:xfrm>
            <a:off x="9336240" y="6114960"/>
            <a:ext cx="1942920" cy="574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4" name="CustomShape 24"/>
          <p:cNvSpPr/>
          <p:nvPr/>
        </p:nvSpPr>
        <p:spPr>
          <a:xfrm>
            <a:off x="432000" y="432000"/>
            <a:ext cx="11338560" cy="430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200" b="1" strike="noStrike" spc="-1" dirty="0">
                <a:solidFill>
                  <a:srgbClr val="4D671B"/>
                </a:solidFill>
                <a:latin typeface="Constantia"/>
                <a:ea typeface="DejaVu Sans"/>
              </a:rPr>
              <a:t>Ανθρωποώρες που καταναλώθηκαν ανά στάδιο</a:t>
            </a:r>
            <a:endParaRPr lang="en-US" sz="32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CustomShape 1"/>
          <p:cNvSpPr/>
          <p:nvPr/>
        </p:nvSpPr>
        <p:spPr>
          <a:xfrm>
            <a:off x="9336240" y="6114960"/>
            <a:ext cx="1942920" cy="574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56" name="Picture 2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>
            <a:noFill/>
          </a:ln>
        </p:spPr>
      </p:pic>
      <p:sp>
        <p:nvSpPr>
          <p:cNvPr id="857" name="CustomShape 2"/>
          <p:cNvSpPr/>
          <p:nvPr/>
        </p:nvSpPr>
        <p:spPr>
          <a:xfrm>
            <a:off x="11496240" y="6155280"/>
            <a:ext cx="430560" cy="430560"/>
          </a:xfrm>
          <a:prstGeom prst="rect">
            <a:avLst/>
          </a:prstGeom>
          <a:noFill/>
          <a:ln w="3240">
            <a:solidFill>
              <a:srgbClr val="9ACB3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fld id="{CD74F0EC-09B8-4185-A37A-FF59EA1420A0}" type="slidenum">
              <a:rPr lang="en-US" sz="1200" b="1" i="1" strike="noStrike" spc="-1">
                <a:solidFill>
                  <a:srgbClr val="404040"/>
                </a:solidFill>
                <a:latin typeface="Rockwell"/>
                <a:ea typeface="DejaVu Sans"/>
              </a:rPr>
              <a:pPr algn="ctr">
                <a:lnSpc>
                  <a:spcPct val="100000"/>
                </a:lnSpc>
              </a:pPr>
              <a:t>21</a:t>
            </a:fld>
            <a:endParaRPr lang="en-US" sz="1200" b="0" strike="noStrike" spc="-1" dirty="0">
              <a:latin typeface="Arial"/>
            </a:endParaRPr>
          </a:p>
        </p:txBody>
      </p:sp>
      <p:pic>
        <p:nvPicPr>
          <p:cNvPr id="858" name="Picture Placeholder 104"/>
          <p:cNvPicPr/>
          <p:nvPr/>
        </p:nvPicPr>
        <p:blipFill>
          <a:blip r:embed="rId4"/>
          <a:srcRect l="12" r="12" b="1972"/>
          <a:stretch/>
        </p:blipFill>
        <p:spPr>
          <a:xfrm rot="16200000">
            <a:off x="5571720" y="-403200"/>
            <a:ext cx="6206760" cy="7030800"/>
          </a:xfrm>
          <a:prstGeom prst="rect">
            <a:avLst/>
          </a:prstGeom>
          <a:ln>
            <a:noFill/>
          </a:ln>
        </p:spPr>
      </p:pic>
      <p:sp>
        <p:nvSpPr>
          <p:cNvPr id="859" name="CustomShape 3"/>
          <p:cNvSpPr/>
          <p:nvPr/>
        </p:nvSpPr>
        <p:spPr>
          <a:xfrm>
            <a:off x="119160" y="432000"/>
            <a:ext cx="11448000" cy="69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200" b="1" strike="noStrike" spc="-1" dirty="0">
                <a:solidFill>
                  <a:srgbClr val="4D671B"/>
                </a:solidFill>
                <a:latin typeface="Constantia"/>
                <a:ea typeface="DejaVu Sans"/>
              </a:rPr>
              <a:t>Προτάσεις για βελτίωση του project σε περίπτωση επανασχεδιασμού του από την αρχή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860" name="CustomShape 4"/>
          <p:cNvSpPr/>
          <p:nvPr/>
        </p:nvSpPr>
        <p:spPr>
          <a:xfrm>
            <a:off x="552060" y="2132856"/>
            <a:ext cx="5543280" cy="5348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1800" b="0" strike="noStrike" spc="-1" dirty="0">
                <a:solidFill>
                  <a:srgbClr val="000000"/>
                </a:solidFill>
                <a:latin typeface="Constantia"/>
                <a:ea typeface="DejaVu Sans"/>
              </a:rPr>
              <a:t>Δημιουργία mobile εφαρμογής.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1800" b="0" strike="noStrike" spc="-1" dirty="0">
                <a:solidFill>
                  <a:srgbClr val="000000"/>
                </a:solidFill>
                <a:latin typeface="Constantia"/>
                <a:ea typeface="DejaVu Sans"/>
              </a:rPr>
              <a:t>Προσθήκη τιμής πώλησης των σπόρων από συνεταιρισμό της περιοχής του χωραφιού του αγρότη.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1800" b="0" strike="noStrike" spc="-1" dirty="0">
                <a:solidFill>
                  <a:srgbClr val="000000"/>
                </a:solidFill>
                <a:latin typeface="Constantia"/>
                <a:ea typeface="DejaVu Sans"/>
              </a:rPr>
              <a:t>Προσθήκη των μηχανημάτων που χρειάζονται για τη σπορά οποιοδήποτε φυτού ή δένδρου.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1800" b="0" strike="noStrike" spc="-1" dirty="0">
                <a:solidFill>
                  <a:srgbClr val="000000"/>
                </a:solidFill>
                <a:latin typeface="Constantia"/>
                <a:ea typeface="DejaVu Sans"/>
              </a:rPr>
              <a:t>Προσθήκη βάσης δεδομένων.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1800" b="0" strike="noStrike" spc="-1" dirty="0">
                <a:solidFill>
                  <a:srgbClr val="000000"/>
                </a:solidFill>
                <a:latin typeface="Constantia"/>
                <a:ea typeface="DejaVu Sans"/>
              </a:rPr>
              <a:t>Τροποποίηση του ημερολογίου σύμφωνα με την αρχική ιδέα.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Picture Placeholder 7"/>
          <p:cNvPicPr/>
          <p:nvPr/>
        </p:nvPicPr>
        <p:blipFill>
          <a:blip r:embed="rId2"/>
          <a:srcRect l="12" r="12"/>
          <a:stretch/>
        </p:blipFill>
        <p:spPr>
          <a:xfrm>
            <a:off x="86760" y="86760"/>
            <a:ext cx="12017160" cy="6683040"/>
          </a:xfrm>
          <a:prstGeom prst="rect">
            <a:avLst/>
          </a:prstGeom>
          <a:ln>
            <a:noFill/>
          </a:ln>
        </p:spPr>
      </p:pic>
      <p:sp>
        <p:nvSpPr>
          <p:cNvPr id="862" name="Line 1"/>
          <p:cNvSpPr/>
          <p:nvPr/>
        </p:nvSpPr>
        <p:spPr>
          <a:xfrm>
            <a:off x="7777080" y="2412000"/>
            <a:ext cx="0" cy="1100160"/>
          </a:xfrm>
          <a:prstGeom prst="line">
            <a:avLst/>
          </a:prstGeom>
          <a:ln>
            <a:solidFill>
              <a:srgbClr val="97CA3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3" name="CustomShape 2"/>
          <p:cNvSpPr/>
          <p:nvPr/>
        </p:nvSpPr>
        <p:spPr>
          <a:xfrm>
            <a:off x="2651760" y="2194560"/>
            <a:ext cx="7201440" cy="255852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88000" tIns="0" rIns="2160000" bIns="144000" anchor="ctr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6000" b="0" strike="noStrike" spc="-151" dirty="0">
                <a:solidFill>
                  <a:srgbClr val="FFFFFF"/>
                </a:solidFill>
                <a:latin typeface="Constantia"/>
                <a:ea typeface="DejaVu Sans"/>
              </a:rPr>
              <a:t>Σας ευχαριστούμε!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864" name="Line 3"/>
          <p:cNvSpPr/>
          <p:nvPr/>
        </p:nvSpPr>
        <p:spPr>
          <a:xfrm>
            <a:off x="7895880" y="2412000"/>
            <a:ext cx="0" cy="2160000"/>
          </a:xfrm>
          <a:prstGeom prst="line">
            <a:avLst/>
          </a:prstGeom>
          <a:ln w="19080">
            <a:solidFill>
              <a:srgbClr val="267C51"/>
            </a:solidFill>
            <a:rou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pic>
        <p:nvPicPr>
          <p:cNvPr id="865" name="Picture Placeholder 94"/>
          <p:cNvPicPr/>
          <p:nvPr/>
        </p:nvPicPr>
        <p:blipFill>
          <a:blip r:embed="rId3"/>
          <a:stretch/>
        </p:blipFill>
        <p:spPr>
          <a:xfrm>
            <a:off x="7893360" y="2498400"/>
            <a:ext cx="1798920" cy="1798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CustomShape 1"/>
          <p:cNvSpPr/>
          <p:nvPr/>
        </p:nvSpPr>
        <p:spPr>
          <a:xfrm>
            <a:off x="11496240" y="6155280"/>
            <a:ext cx="430560" cy="430560"/>
          </a:xfrm>
          <a:prstGeom prst="rect">
            <a:avLst/>
          </a:prstGeom>
          <a:noFill/>
          <a:ln w="3240">
            <a:solidFill>
              <a:srgbClr val="9ACB3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i="1" strike="noStrike" spc="-1" dirty="0">
                <a:solidFill>
                  <a:srgbClr val="404040"/>
                </a:solidFill>
                <a:latin typeface="Rockwell"/>
                <a:ea typeface="DejaVu Sans"/>
              </a:rPr>
              <a:t>3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685" name="CustomShape 2"/>
          <p:cNvSpPr/>
          <p:nvPr/>
        </p:nvSpPr>
        <p:spPr>
          <a:xfrm>
            <a:off x="9385920" y="6165360"/>
            <a:ext cx="1942920" cy="574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6" name="CustomShape 3"/>
          <p:cNvSpPr/>
          <p:nvPr/>
        </p:nvSpPr>
        <p:spPr>
          <a:xfrm>
            <a:off x="3863880" y="404640"/>
            <a:ext cx="4318920" cy="51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000" b="1" strike="noStrike" spc="-1" dirty="0">
                <a:solidFill>
                  <a:srgbClr val="306422"/>
                </a:solidFill>
                <a:latin typeface="Constantia"/>
                <a:ea typeface="DejaVu Sans"/>
              </a:rPr>
              <a:t>Αρχική</a:t>
            </a:r>
            <a:endParaRPr lang="en-US" sz="3000" b="0" strike="noStrike" spc="-1" dirty="0">
              <a:latin typeface="Arial"/>
            </a:endParaRPr>
          </a:p>
        </p:txBody>
      </p:sp>
      <p:pic>
        <p:nvPicPr>
          <p:cNvPr id="687" name="Picture 2"/>
          <p:cNvPicPr/>
          <p:nvPr/>
        </p:nvPicPr>
        <p:blipFill>
          <a:blip r:embed="rId2" cstate="print"/>
          <a:stretch/>
        </p:blipFill>
        <p:spPr>
          <a:xfrm>
            <a:off x="4134600" y="1413000"/>
            <a:ext cx="6244560" cy="4308840"/>
          </a:xfrm>
          <a:prstGeom prst="rect">
            <a:avLst/>
          </a:prstGeom>
          <a:ln>
            <a:noFill/>
          </a:ln>
        </p:spPr>
      </p:pic>
      <p:pic>
        <p:nvPicPr>
          <p:cNvPr id="688" name="Picture 3"/>
          <p:cNvPicPr/>
          <p:nvPr/>
        </p:nvPicPr>
        <p:blipFill>
          <a:blip r:embed="rId3"/>
          <a:stretch/>
        </p:blipFill>
        <p:spPr>
          <a:xfrm>
            <a:off x="145800" y="1097280"/>
            <a:ext cx="3669120" cy="4846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CustomShape 1"/>
          <p:cNvSpPr/>
          <p:nvPr/>
        </p:nvSpPr>
        <p:spPr>
          <a:xfrm>
            <a:off x="11496240" y="6155280"/>
            <a:ext cx="430560" cy="430560"/>
          </a:xfrm>
          <a:prstGeom prst="rect">
            <a:avLst/>
          </a:prstGeom>
          <a:noFill/>
          <a:ln w="3240">
            <a:solidFill>
              <a:srgbClr val="9ACB3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i="1" strike="noStrike" spc="-1" dirty="0">
                <a:solidFill>
                  <a:srgbClr val="404040"/>
                </a:solidFill>
                <a:latin typeface="Rockwell"/>
                <a:ea typeface="DejaVu Sans"/>
              </a:rPr>
              <a:t>4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690" name="CustomShape 2"/>
          <p:cNvSpPr/>
          <p:nvPr/>
        </p:nvSpPr>
        <p:spPr>
          <a:xfrm>
            <a:off x="9385920" y="6165360"/>
            <a:ext cx="1942920" cy="574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91" name="Picture 2"/>
          <p:cNvPicPr/>
          <p:nvPr/>
        </p:nvPicPr>
        <p:blipFill>
          <a:blip r:embed="rId2"/>
          <a:stretch/>
        </p:blipFill>
        <p:spPr>
          <a:xfrm>
            <a:off x="119160" y="1412640"/>
            <a:ext cx="3742920" cy="4219200"/>
          </a:xfrm>
          <a:prstGeom prst="rect">
            <a:avLst/>
          </a:prstGeom>
          <a:ln>
            <a:noFill/>
          </a:ln>
        </p:spPr>
      </p:pic>
      <p:pic>
        <p:nvPicPr>
          <p:cNvPr id="692" name="Picture 4"/>
          <p:cNvPicPr/>
          <p:nvPr/>
        </p:nvPicPr>
        <p:blipFill>
          <a:blip r:embed="rId3" cstate="print"/>
          <a:stretch/>
        </p:blipFill>
        <p:spPr>
          <a:xfrm>
            <a:off x="4151880" y="1412640"/>
            <a:ext cx="6227280" cy="4316760"/>
          </a:xfrm>
          <a:prstGeom prst="rect">
            <a:avLst/>
          </a:prstGeom>
          <a:ln>
            <a:noFill/>
          </a:ln>
        </p:spPr>
      </p:pic>
      <p:sp>
        <p:nvSpPr>
          <p:cNvPr id="693" name="CustomShape 3"/>
          <p:cNvSpPr/>
          <p:nvPr/>
        </p:nvSpPr>
        <p:spPr>
          <a:xfrm>
            <a:off x="3863880" y="404640"/>
            <a:ext cx="4318920" cy="51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000" b="1" strike="noStrike" spc="-1" dirty="0">
                <a:solidFill>
                  <a:srgbClr val="E47607"/>
                </a:solidFill>
                <a:latin typeface="Constantia"/>
                <a:ea typeface="DejaVu Sans"/>
              </a:rPr>
              <a:t>Λίπασμα</a:t>
            </a:r>
            <a:endParaRPr lang="en-US" sz="30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CustomShape 1"/>
          <p:cNvSpPr/>
          <p:nvPr/>
        </p:nvSpPr>
        <p:spPr>
          <a:xfrm>
            <a:off x="11496240" y="6155280"/>
            <a:ext cx="430560" cy="430560"/>
          </a:xfrm>
          <a:prstGeom prst="rect">
            <a:avLst/>
          </a:prstGeom>
          <a:noFill/>
          <a:ln w="3240">
            <a:solidFill>
              <a:srgbClr val="9ACB3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i="1" strike="noStrike" spc="-1" dirty="0">
                <a:solidFill>
                  <a:srgbClr val="404040"/>
                </a:solidFill>
                <a:latin typeface="Rockwell"/>
                <a:ea typeface="DejaVu Sans"/>
              </a:rPr>
              <a:t>5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695" name="CustomShape 2"/>
          <p:cNvSpPr/>
          <p:nvPr/>
        </p:nvSpPr>
        <p:spPr>
          <a:xfrm>
            <a:off x="9401760" y="6251040"/>
            <a:ext cx="1942920" cy="4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96" name="Picture 4"/>
          <p:cNvPicPr/>
          <p:nvPr/>
        </p:nvPicPr>
        <p:blipFill>
          <a:blip r:embed="rId2" cstate="print"/>
          <a:stretch/>
        </p:blipFill>
        <p:spPr>
          <a:xfrm>
            <a:off x="4151880" y="1412640"/>
            <a:ext cx="6227280" cy="4318920"/>
          </a:xfrm>
          <a:prstGeom prst="rect">
            <a:avLst/>
          </a:prstGeom>
          <a:ln>
            <a:noFill/>
          </a:ln>
        </p:spPr>
      </p:pic>
      <p:pic>
        <p:nvPicPr>
          <p:cNvPr id="697" name="Picture 2"/>
          <p:cNvPicPr/>
          <p:nvPr/>
        </p:nvPicPr>
        <p:blipFill>
          <a:blip r:embed="rId3"/>
          <a:stretch/>
        </p:blipFill>
        <p:spPr>
          <a:xfrm>
            <a:off x="91440" y="1097280"/>
            <a:ext cx="4269240" cy="4770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CustomShape 1"/>
          <p:cNvSpPr/>
          <p:nvPr/>
        </p:nvSpPr>
        <p:spPr>
          <a:xfrm>
            <a:off x="11496240" y="6155280"/>
            <a:ext cx="430560" cy="430560"/>
          </a:xfrm>
          <a:prstGeom prst="rect">
            <a:avLst/>
          </a:prstGeom>
          <a:noFill/>
          <a:ln w="3240">
            <a:solidFill>
              <a:srgbClr val="9ACB3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i="1" strike="noStrike" spc="-1" dirty="0">
                <a:solidFill>
                  <a:srgbClr val="404040"/>
                </a:solidFill>
                <a:latin typeface="Rockwell"/>
                <a:ea typeface="DejaVu Sans"/>
              </a:rPr>
              <a:t>6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699" name="CustomShape 2"/>
          <p:cNvSpPr/>
          <p:nvPr/>
        </p:nvSpPr>
        <p:spPr>
          <a:xfrm>
            <a:off x="9385200" y="6165360"/>
            <a:ext cx="1942920" cy="574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0" name="CustomShape 3"/>
          <p:cNvSpPr/>
          <p:nvPr/>
        </p:nvSpPr>
        <p:spPr>
          <a:xfrm>
            <a:off x="432000" y="432000"/>
            <a:ext cx="11338560" cy="430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000" b="1" strike="noStrike" spc="-1" dirty="0">
                <a:solidFill>
                  <a:srgbClr val="3C849E"/>
                </a:solidFill>
                <a:latin typeface="Constantia"/>
                <a:ea typeface="DejaVu Sans"/>
              </a:rPr>
              <a:t>Ασθένειες</a:t>
            </a:r>
            <a:endParaRPr lang="en-US" sz="3000" b="0" strike="noStrike" spc="-1" dirty="0">
              <a:latin typeface="Arial"/>
            </a:endParaRPr>
          </a:p>
        </p:txBody>
      </p:sp>
      <p:pic>
        <p:nvPicPr>
          <p:cNvPr id="701" name="Picture 2"/>
          <p:cNvPicPr/>
          <p:nvPr/>
        </p:nvPicPr>
        <p:blipFill>
          <a:blip r:embed="rId2"/>
          <a:stretch/>
        </p:blipFill>
        <p:spPr>
          <a:xfrm>
            <a:off x="263520" y="1196640"/>
            <a:ext cx="3886920" cy="4642920"/>
          </a:xfrm>
          <a:prstGeom prst="rect">
            <a:avLst/>
          </a:prstGeom>
          <a:ln>
            <a:noFill/>
          </a:ln>
        </p:spPr>
      </p:pic>
      <p:pic>
        <p:nvPicPr>
          <p:cNvPr id="702" name="Picture 3"/>
          <p:cNvPicPr/>
          <p:nvPr/>
        </p:nvPicPr>
        <p:blipFill>
          <a:blip r:embed="rId3" cstate="print"/>
          <a:stretch/>
        </p:blipFill>
        <p:spPr>
          <a:xfrm>
            <a:off x="4151880" y="1412640"/>
            <a:ext cx="6227280" cy="4318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CustomShape 1"/>
          <p:cNvSpPr/>
          <p:nvPr/>
        </p:nvSpPr>
        <p:spPr>
          <a:xfrm>
            <a:off x="11496240" y="6155280"/>
            <a:ext cx="430560" cy="430560"/>
          </a:xfrm>
          <a:prstGeom prst="rect">
            <a:avLst/>
          </a:prstGeom>
          <a:noFill/>
          <a:ln w="3240">
            <a:solidFill>
              <a:srgbClr val="9ACB3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i="1" strike="noStrike" spc="-1" dirty="0">
                <a:solidFill>
                  <a:srgbClr val="404040"/>
                </a:solidFill>
                <a:latin typeface="Rockwell"/>
                <a:ea typeface="DejaVu Sans"/>
              </a:rPr>
              <a:t>7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704" name="CustomShape 2"/>
          <p:cNvSpPr/>
          <p:nvPr/>
        </p:nvSpPr>
        <p:spPr>
          <a:xfrm>
            <a:off x="9336240" y="6165360"/>
            <a:ext cx="1942920" cy="574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05" name="Picture 3"/>
          <p:cNvPicPr/>
          <p:nvPr/>
        </p:nvPicPr>
        <p:blipFill>
          <a:blip r:embed="rId2" cstate="print"/>
          <a:stretch/>
        </p:blipFill>
        <p:spPr>
          <a:xfrm>
            <a:off x="4151880" y="1412640"/>
            <a:ext cx="6227280" cy="4318920"/>
          </a:xfrm>
          <a:prstGeom prst="rect">
            <a:avLst/>
          </a:prstGeom>
          <a:ln>
            <a:noFill/>
          </a:ln>
        </p:spPr>
      </p:pic>
      <p:pic>
        <p:nvPicPr>
          <p:cNvPr id="706" name="Picture 2"/>
          <p:cNvPicPr/>
          <p:nvPr/>
        </p:nvPicPr>
        <p:blipFill>
          <a:blip r:embed="rId3"/>
          <a:stretch/>
        </p:blipFill>
        <p:spPr>
          <a:xfrm>
            <a:off x="0" y="1052640"/>
            <a:ext cx="4174920" cy="5070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CustomShape 1"/>
          <p:cNvSpPr/>
          <p:nvPr/>
        </p:nvSpPr>
        <p:spPr>
          <a:xfrm>
            <a:off x="11496240" y="6155280"/>
            <a:ext cx="430560" cy="430560"/>
          </a:xfrm>
          <a:prstGeom prst="rect">
            <a:avLst/>
          </a:prstGeom>
          <a:noFill/>
          <a:ln w="3240">
            <a:solidFill>
              <a:srgbClr val="9ACB3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i="1" strike="noStrike" spc="-1" dirty="0">
                <a:solidFill>
                  <a:srgbClr val="404040"/>
                </a:solidFill>
                <a:latin typeface="Rockwell"/>
                <a:ea typeface="DejaVu Sans"/>
              </a:rPr>
              <a:t>8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708" name="CustomShape 2"/>
          <p:cNvSpPr/>
          <p:nvPr/>
        </p:nvSpPr>
        <p:spPr>
          <a:xfrm>
            <a:off x="9408240" y="6165360"/>
            <a:ext cx="1942920" cy="574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09" name="Picture 2"/>
          <p:cNvPicPr/>
          <p:nvPr/>
        </p:nvPicPr>
        <p:blipFill>
          <a:blip r:embed="rId2" cstate="print"/>
          <a:stretch/>
        </p:blipFill>
        <p:spPr>
          <a:xfrm>
            <a:off x="4151880" y="1412640"/>
            <a:ext cx="6227280" cy="4329720"/>
          </a:xfrm>
          <a:prstGeom prst="rect">
            <a:avLst/>
          </a:prstGeom>
          <a:ln>
            <a:noFill/>
          </a:ln>
        </p:spPr>
      </p:pic>
      <p:pic>
        <p:nvPicPr>
          <p:cNvPr id="710" name="Picture 2"/>
          <p:cNvPicPr/>
          <p:nvPr/>
        </p:nvPicPr>
        <p:blipFill>
          <a:blip r:embed="rId3"/>
          <a:stretch/>
        </p:blipFill>
        <p:spPr>
          <a:xfrm>
            <a:off x="91440" y="1188720"/>
            <a:ext cx="3928320" cy="4389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CustomShape 1"/>
          <p:cNvSpPr/>
          <p:nvPr/>
        </p:nvSpPr>
        <p:spPr>
          <a:xfrm>
            <a:off x="432000" y="432000"/>
            <a:ext cx="11338560" cy="430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000" b="1" strike="noStrike" spc="-1" dirty="0">
                <a:solidFill>
                  <a:srgbClr val="306422"/>
                </a:solidFill>
                <a:latin typeface="Constantia"/>
                <a:ea typeface="DejaVu Sans"/>
              </a:rPr>
              <a:t>Υβρίδια</a:t>
            </a:r>
            <a:endParaRPr lang="en-US" sz="3000" b="0" strike="noStrike" spc="-1" dirty="0">
              <a:latin typeface="Arial"/>
            </a:endParaRPr>
          </a:p>
        </p:txBody>
      </p:sp>
      <p:sp>
        <p:nvSpPr>
          <p:cNvPr id="712" name="CustomShape 2"/>
          <p:cNvSpPr/>
          <p:nvPr/>
        </p:nvSpPr>
        <p:spPr>
          <a:xfrm>
            <a:off x="11496240" y="6155280"/>
            <a:ext cx="430560" cy="430560"/>
          </a:xfrm>
          <a:prstGeom prst="rect">
            <a:avLst/>
          </a:prstGeom>
          <a:noFill/>
          <a:ln w="3240">
            <a:solidFill>
              <a:srgbClr val="9ACB3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i="1" strike="noStrike" spc="-1" dirty="0">
                <a:solidFill>
                  <a:srgbClr val="404040"/>
                </a:solidFill>
                <a:latin typeface="Rockwell"/>
                <a:ea typeface="DejaVu Sans"/>
              </a:rPr>
              <a:t>9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713" name="CustomShape 3"/>
          <p:cNvSpPr/>
          <p:nvPr/>
        </p:nvSpPr>
        <p:spPr>
          <a:xfrm>
            <a:off x="9336240" y="6165360"/>
            <a:ext cx="1942920" cy="574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14" name="Picture 3"/>
          <p:cNvPicPr/>
          <p:nvPr/>
        </p:nvPicPr>
        <p:blipFill>
          <a:blip r:embed="rId2" cstate="print"/>
          <a:stretch/>
        </p:blipFill>
        <p:spPr>
          <a:xfrm>
            <a:off x="91440" y="1371600"/>
            <a:ext cx="3539520" cy="4068000"/>
          </a:xfrm>
          <a:prstGeom prst="rect">
            <a:avLst/>
          </a:prstGeom>
          <a:ln>
            <a:noFill/>
          </a:ln>
        </p:spPr>
      </p:pic>
      <p:pic>
        <p:nvPicPr>
          <p:cNvPr id="715" name="Picture 2"/>
          <p:cNvPicPr/>
          <p:nvPr/>
        </p:nvPicPr>
        <p:blipFill>
          <a:blip r:embed="rId3" cstate="print"/>
          <a:stretch/>
        </p:blipFill>
        <p:spPr>
          <a:xfrm>
            <a:off x="4151880" y="1412640"/>
            <a:ext cx="6227280" cy="4318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TF16411174</Template>
  <TotalTime>174</TotalTime>
  <Words>279</Words>
  <Application>Microsoft Office PowerPoint</Application>
  <PresentationFormat>Προσαρμογή</PresentationFormat>
  <Paragraphs>104</Paragraphs>
  <Slides>22</Slides>
  <Notes>0</Notes>
  <HiddenSlides>0</HiddenSlides>
  <MMClips>0</MMClips>
  <ScaleCrop>false</ScaleCrop>
  <HeadingPairs>
    <vt:vector size="4" baseType="variant">
      <vt:variant>
        <vt:lpstr>Θέμα</vt:lpstr>
      </vt:variant>
      <vt:variant>
        <vt:i4>12</vt:i4>
      </vt:variant>
      <vt:variant>
        <vt:lpstr>Τίτλοι διαφανειών</vt:lpstr>
      </vt:variant>
      <vt:variant>
        <vt:i4>22</vt:i4>
      </vt:variant>
    </vt:vector>
  </HeadingPairs>
  <TitlesOfParts>
    <vt:vector size="34" baseType="lpstr"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Διαφάνεια 1</vt:lpstr>
      <vt:lpstr>Ομάδα Ανάπτυξης</vt:lpstr>
      <vt:lpstr>Διαφάνεια 3</vt:lpstr>
      <vt:lpstr>Διαφάνεια 4</vt:lpstr>
      <vt:lpstr>Διαφάνεια 5</vt:lpstr>
      <vt:lpstr>Διαφάνεια 6</vt:lpstr>
      <vt:lpstr>Διαφάνεια 7</vt:lpstr>
      <vt:lpstr>Διαφάνεια 8</vt:lpstr>
      <vt:lpstr>Διαφάνεια 9</vt:lpstr>
      <vt:lpstr>Διαφάνεια 10</vt:lpstr>
      <vt:lpstr>Διαφάνεια 11</vt:lpstr>
      <vt:lpstr>Διαφάνεια 12</vt:lpstr>
      <vt:lpstr>Διαφάνεια 13</vt:lpstr>
      <vt:lpstr>Διαφάνεια 14</vt:lpstr>
      <vt:lpstr>Διαφάνεια 15</vt:lpstr>
      <vt:lpstr>Διαφάνεια 16</vt:lpstr>
      <vt:lpstr>Διαφάνεια 17</vt:lpstr>
      <vt:lpstr>Διαφάνεια 18</vt:lpstr>
      <vt:lpstr>Διαφάνεια 19</vt:lpstr>
      <vt:lpstr>Διαφάνεια 20</vt:lpstr>
      <vt:lpstr>Διαφάνεια 21</vt:lpstr>
      <vt:lpstr>Διαφάνεια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Athens</dc:creator>
  <cp:lastModifiedBy>StavroS</cp:lastModifiedBy>
  <cp:revision>26</cp:revision>
  <dcterms:created xsi:type="dcterms:W3CDTF">2019-05-10T22:12:38Z</dcterms:created>
  <dcterms:modified xsi:type="dcterms:W3CDTF">2019-05-14T13:50:08Z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nabled">
    <vt:lpwstr>True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MSIP_Label_f42aa342-8706-4288-bd11-ebb85995028c_Name">
    <vt:lpwstr>General</vt:lpwstr>
  </property>
  <property fmtid="{D5CDD505-2E9C-101B-9397-08002B2CF9AE}" pid="11" name="MSIP_Label_f42aa342-8706-4288-bd11-ebb85995028c_Owner">
    <vt:lpwstr>v-abdarl@microsoft.com</vt:lpwstr>
  </property>
  <property fmtid="{D5CDD505-2E9C-101B-9397-08002B2CF9AE}" pid="12" name="MSIP_Label_f42aa342-8706-4288-bd11-ebb85995028c_SetDate">
    <vt:lpwstr>2018-08-01T18:20:56.2056055Z</vt:lpwstr>
  </property>
  <property fmtid="{D5CDD505-2E9C-101B-9397-08002B2CF9AE}" pid="13" name="MSIP_Label_f42aa342-8706-4288-bd11-ebb85995028c_SiteId">
    <vt:lpwstr>72f988bf-86f1-41af-91ab-2d7cd011db47</vt:lpwstr>
  </property>
  <property fmtid="{D5CDD505-2E9C-101B-9397-08002B2CF9AE}" pid="14" name="Notes">
    <vt:i4>0</vt:i4>
  </property>
  <property fmtid="{D5CDD505-2E9C-101B-9397-08002B2CF9AE}" pid="15" name="PresentationFormat">
    <vt:lpwstr>Custom</vt:lpwstr>
  </property>
  <property fmtid="{D5CDD505-2E9C-101B-9397-08002B2CF9AE}" pid="16" name="ScaleCrop">
    <vt:bool>false</vt:bool>
  </property>
  <property fmtid="{D5CDD505-2E9C-101B-9397-08002B2CF9AE}" pid="17" name="Sensitivity">
    <vt:lpwstr>General</vt:lpwstr>
  </property>
  <property fmtid="{D5CDD505-2E9C-101B-9397-08002B2CF9AE}" pid="18" name="ShareDoc">
    <vt:bool>false</vt:bool>
  </property>
  <property fmtid="{D5CDD505-2E9C-101B-9397-08002B2CF9AE}" pid="19" name="Slides">
    <vt:i4>21</vt:i4>
  </property>
</Properties>
</file>